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258" r:id="rId2"/>
    <p:sldId id="259" r:id="rId3"/>
    <p:sldId id="277" r:id="rId4"/>
    <p:sldId id="280" r:id="rId5"/>
    <p:sldId id="281" r:id="rId6"/>
    <p:sldId id="282" r:id="rId7"/>
    <p:sldId id="283" r:id="rId8"/>
    <p:sldId id="284" r:id="rId9"/>
    <p:sldId id="285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311" r:id="rId29"/>
    <p:sldId id="312" r:id="rId30"/>
    <p:sldId id="313" r:id="rId31"/>
  </p:sldIdLst>
  <p:sldSz cx="12192000" cy="6858000"/>
  <p:notesSz cx="6858000" cy="9144000"/>
  <p:embeddedFontLst>
    <p:embeddedFont>
      <p:font typeface="Impact" panose="020B0806030902050204" pitchFamily="34" charset="0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方正粗谭黑简体" panose="02000000000000000000" pitchFamily="2" charset="-122"/>
      <p:regular r:id="rId38"/>
    </p:embeddedFont>
    <p:embeddedFont>
      <p:font typeface="맑은 고딕" panose="020B0503020000020004" pitchFamily="34" charset="-127"/>
      <p:regular r:id="rId39"/>
      <p:bold r:id="rId40"/>
    </p:embeddedFont>
    <p:embeddedFont>
      <p:font typeface="腾祥澜黑简" panose="01010104010101010101" pitchFamily="2" charset="-122"/>
      <p:regular r:id="rId41"/>
    </p:embeddedFont>
    <p:embeddedFont>
      <p:font typeface="方正姚体" panose="02010601030101010101" pitchFamily="2" charset="-122"/>
      <p:regular r:id="rId42"/>
    </p:embeddedFont>
    <p:embeddedFont>
      <p:font typeface="华文细黑" panose="02010600040101010101" pitchFamily="2" charset="-122"/>
      <p:regular r:id="rId43"/>
    </p:embeddedFont>
    <p:embeddedFont>
      <p:font typeface="Calibri Light" panose="020F0302020204030204" pitchFamily="34" charset="0"/>
      <p:regular r:id="rId44"/>
      <p:italic r:id="rId45"/>
    </p:embeddedFont>
    <p:embeddedFont>
      <p:font typeface="微软雅黑 Light" panose="020B0502040204020203" pitchFamily="34" charset="-122"/>
      <p:regular r:id="rId46"/>
    </p:embeddedFont>
    <p:embeddedFont>
      <p:font typeface="微软雅黑" panose="020B0503020204020204" pitchFamily="34" charset="-122"/>
      <p:regular r:id="rId47"/>
      <p:bold r:id="rId48"/>
    </p:embeddedFont>
    <p:embeddedFont>
      <p:font typeface="Agency FB" panose="020B0503020202020204" pitchFamily="34" charset="0"/>
      <p:regular r:id="rId49"/>
      <p:bold r:id="rId50"/>
    </p:embeddedFont>
  </p:embeddedFontLst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97B1"/>
    <a:srgbClr val="6DA9BE"/>
    <a:srgbClr val="004C41"/>
    <a:srgbClr val="8CC345"/>
    <a:srgbClr val="D80E2B"/>
    <a:srgbClr val="001746"/>
    <a:srgbClr val="FBFBFB"/>
    <a:srgbClr val="FFC000"/>
    <a:srgbClr val="00B0F0"/>
    <a:srgbClr val="1B2F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53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861B5-C459-4D74-A93A-ABB8A6FFA9D4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57984-FA77-460E-8204-A568D7213E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785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228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5CB4C0-D9C1-49CB-A511-1B97DD243D9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4444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845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8583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4600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842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5CB4C0-D9C1-49CB-A511-1B97DD243D9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7551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821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372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98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509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299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5CB4C0-D9C1-49CB-A511-1B97DD243D9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7027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75187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2512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58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0640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5CB4C0-D9C1-49CB-A511-1B97DD243D9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1411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72869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7264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3363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65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5CB4C0-D9C1-49CB-A511-1B97DD243D9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0986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9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451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743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2244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836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096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724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24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86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53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33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97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4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11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37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77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89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AA839-4FAF-4E31-9F41-4C0E297EAC69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915AB-3722-4813-BA33-C310AB4970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85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12" Type="http://schemas.openxmlformats.org/officeDocument/2006/relationships/notesSlide" Target="../notesSlides/notesSlide10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29.xml"/><Relationship Id="rId10" Type="http://schemas.openxmlformats.org/officeDocument/2006/relationships/tags" Target="../tags/tag34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notesSlide" Target="../notesSlides/notesSlide15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12" Type="http://schemas.openxmlformats.org/officeDocument/2006/relationships/notesSlide" Target="../notesSlides/notesSlide20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49.xml"/><Relationship Id="rId10" Type="http://schemas.openxmlformats.org/officeDocument/2006/relationships/tags" Target="../tags/tag54.xml"/><Relationship Id="rId4" Type="http://schemas.openxmlformats.org/officeDocument/2006/relationships/tags" Target="../tags/tag48.xml"/><Relationship Id="rId9" Type="http://schemas.openxmlformats.org/officeDocument/2006/relationships/tags" Target="../tags/tag5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12" Type="http://schemas.openxmlformats.org/officeDocument/2006/relationships/notesSlide" Target="../notesSlides/notesSlide25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59.xml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notesSlide" Target="../notesSlides/notesSlide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9.xml"/><Relationship Id="rId13" Type="http://schemas.openxmlformats.org/officeDocument/2006/relationships/tags" Target="../tags/tag24.xml"/><Relationship Id="rId18" Type="http://schemas.openxmlformats.org/officeDocument/2006/relationships/image" Target="../media/image5.jpg"/><Relationship Id="rId3" Type="http://schemas.openxmlformats.org/officeDocument/2006/relationships/tags" Target="../tags/tag14.xml"/><Relationship Id="rId7" Type="http://schemas.openxmlformats.org/officeDocument/2006/relationships/tags" Target="../tags/tag18.xml"/><Relationship Id="rId12" Type="http://schemas.openxmlformats.org/officeDocument/2006/relationships/tags" Target="../tags/tag23.xml"/><Relationship Id="rId17" Type="http://schemas.openxmlformats.org/officeDocument/2006/relationships/image" Target="../media/image4.jpg"/><Relationship Id="rId2" Type="http://schemas.openxmlformats.org/officeDocument/2006/relationships/tags" Target="../tags/tag13.xml"/><Relationship Id="rId16" Type="http://schemas.openxmlformats.org/officeDocument/2006/relationships/image" Target="../media/image3.jpg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11" Type="http://schemas.openxmlformats.org/officeDocument/2006/relationships/tags" Target="../tags/tag22.xml"/><Relationship Id="rId5" Type="http://schemas.openxmlformats.org/officeDocument/2006/relationships/tags" Target="../tags/tag16.xml"/><Relationship Id="rId15" Type="http://schemas.openxmlformats.org/officeDocument/2006/relationships/notesSlide" Target="../notesSlides/notesSlide6.xml"/><Relationship Id="rId10" Type="http://schemas.openxmlformats.org/officeDocument/2006/relationships/tags" Target="../tags/tag21.xml"/><Relationship Id="rId19" Type="http://schemas.openxmlformats.org/officeDocument/2006/relationships/image" Target="../media/image6.jpg"/><Relationship Id="rId4" Type="http://schemas.openxmlformats.org/officeDocument/2006/relationships/tags" Target="../tags/tag15.xml"/><Relationship Id="rId9" Type="http://schemas.openxmlformats.org/officeDocument/2006/relationships/tags" Target="../tags/tag20.xml"/><Relationship Id="rId1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0" y="0"/>
            <a:ext cx="2495551" cy="2161095"/>
          </a:xfrm>
          <a:custGeom>
            <a:avLst/>
            <a:gdLst>
              <a:gd name="T0" fmla="*/ 1067 w 1067"/>
              <a:gd name="T1" fmla="*/ 0 h 924"/>
              <a:gd name="T2" fmla="*/ 0 w 1067"/>
              <a:gd name="T3" fmla="*/ 0 h 924"/>
              <a:gd name="T4" fmla="*/ 533 w 1067"/>
              <a:gd name="T5" fmla="*/ 924 h 924"/>
              <a:gd name="T6" fmla="*/ 799 w 1067"/>
              <a:gd name="T7" fmla="*/ 462 h 924"/>
              <a:gd name="T8" fmla="*/ 799 w 1067"/>
              <a:gd name="T9" fmla="*/ 462 h 924"/>
              <a:gd name="T10" fmla="*/ 801 w 1067"/>
              <a:gd name="T11" fmla="*/ 462 h 924"/>
              <a:gd name="T12" fmla="*/ 1067 w 1067"/>
              <a:gd name="T13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7" h="924">
                <a:moveTo>
                  <a:pt x="1067" y="0"/>
                </a:moveTo>
                <a:lnTo>
                  <a:pt x="0" y="0"/>
                </a:lnTo>
                <a:lnTo>
                  <a:pt x="533" y="924"/>
                </a:lnTo>
                <a:lnTo>
                  <a:pt x="799" y="462"/>
                </a:lnTo>
                <a:lnTo>
                  <a:pt x="799" y="462"/>
                </a:lnTo>
                <a:lnTo>
                  <a:pt x="801" y="462"/>
                </a:lnTo>
                <a:lnTo>
                  <a:pt x="1067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0" y="0"/>
            <a:ext cx="2495551" cy="2161095"/>
          </a:xfrm>
          <a:custGeom>
            <a:avLst/>
            <a:gdLst>
              <a:gd name="T0" fmla="*/ 1067 w 1067"/>
              <a:gd name="T1" fmla="*/ 0 h 924"/>
              <a:gd name="T2" fmla="*/ 0 w 1067"/>
              <a:gd name="T3" fmla="*/ 0 h 924"/>
              <a:gd name="T4" fmla="*/ 533 w 1067"/>
              <a:gd name="T5" fmla="*/ 924 h 924"/>
              <a:gd name="T6" fmla="*/ 799 w 1067"/>
              <a:gd name="T7" fmla="*/ 462 h 924"/>
              <a:gd name="T8" fmla="*/ 799 w 1067"/>
              <a:gd name="T9" fmla="*/ 462 h 924"/>
              <a:gd name="T10" fmla="*/ 801 w 1067"/>
              <a:gd name="T11" fmla="*/ 462 h 924"/>
              <a:gd name="T12" fmla="*/ 1067 w 1067"/>
              <a:gd name="T13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7" h="924">
                <a:moveTo>
                  <a:pt x="1067" y="0"/>
                </a:moveTo>
                <a:lnTo>
                  <a:pt x="0" y="0"/>
                </a:lnTo>
                <a:lnTo>
                  <a:pt x="533" y="924"/>
                </a:lnTo>
                <a:lnTo>
                  <a:pt x="799" y="462"/>
                </a:lnTo>
                <a:lnTo>
                  <a:pt x="799" y="462"/>
                </a:lnTo>
                <a:lnTo>
                  <a:pt x="801" y="462"/>
                </a:lnTo>
                <a:lnTo>
                  <a:pt x="106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2495551" y="2161095"/>
            <a:ext cx="2111980" cy="1826641"/>
          </a:xfrm>
          <a:custGeom>
            <a:avLst/>
            <a:gdLst>
              <a:gd name="T0" fmla="*/ 903 w 903"/>
              <a:gd name="T1" fmla="*/ 0 h 781"/>
              <a:gd name="T2" fmla="*/ 0 w 903"/>
              <a:gd name="T3" fmla="*/ 0 h 781"/>
              <a:gd name="T4" fmla="*/ 450 w 903"/>
              <a:gd name="T5" fmla="*/ 781 h 781"/>
              <a:gd name="T6" fmla="*/ 903 w 903"/>
              <a:gd name="T7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3" h="781">
                <a:moveTo>
                  <a:pt x="903" y="0"/>
                </a:moveTo>
                <a:lnTo>
                  <a:pt x="0" y="0"/>
                </a:lnTo>
                <a:lnTo>
                  <a:pt x="450" y="781"/>
                </a:lnTo>
                <a:lnTo>
                  <a:pt x="903" y="0"/>
                </a:lnTo>
                <a:close/>
              </a:path>
            </a:pathLst>
          </a:custGeom>
          <a:solidFill>
            <a:srgbClr val="90D3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2495551" y="2161095"/>
            <a:ext cx="2111980" cy="1826641"/>
          </a:xfrm>
          <a:custGeom>
            <a:avLst/>
            <a:gdLst>
              <a:gd name="T0" fmla="*/ 903 w 903"/>
              <a:gd name="T1" fmla="*/ 0 h 781"/>
              <a:gd name="T2" fmla="*/ 0 w 903"/>
              <a:gd name="T3" fmla="*/ 0 h 781"/>
              <a:gd name="T4" fmla="*/ 450 w 903"/>
              <a:gd name="T5" fmla="*/ 781 h 781"/>
              <a:gd name="T6" fmla="*/ 903 w 903"/>
              <a:gd name="T7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3" h="781">
                <a:moveTo>
                  <a:pt x="903" y="0"/>
                </a:moveTo>
                <a:lnTo>
                  <a:pt x="0" y="0"/>
                </a:lnTo>
                <a:lnTo>
                  <a:pt x="450" y="781"/>
                </a:lnTo>
                <a:lnTo>
                  <a:pt x="90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0" y="2161095"/>
            <a:ext cx="1246607" cy="1080548"/>
          </a:xfrm>
          <a:custGeom>
            <a:avLst/>
            <a:gdLst>
              <a:gd name="T0" fmla="*/ 533 w 533"/>
              <a:gd name="T1" fmla="*/ 0 h 462"/>
              <a:gd name="T2" fmla="*/ 533 w 533"/>
              <a:gd name="T3" fmla="*/ 0 h 462"/>
              <a:gd name="T4" fmla="*/ 0 w 533"/>
              <a:gd name="T5" fmla="*/ 0 h 462"/>
              <a:gd name="T6" fmla="*/ 266 w 533"/>
              <a:gd name="T7" fmla="*/ 462 h 462"/>
              <a:gd name="T8" fmla="*/ 533 w 533"/>
              <a:gd name="T9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3" h="462">
                <a:moveTo>
                  <a:pt x="533" y="0"/>
                </a:moveTo>
                <a:lnTo>
                  <a:pt x="533" y="0"/>
                </a:lnTo>
                <a:lnTo>
                  <a:pt x="0" y="0"/>
                </a:lnTo>
                <a:lnTo>
                  <a:pt x="266" y="462"/>
                </a:lnTo>
                <a:lnTo>
                  <a:pt x="533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0" y="2161095"/>
            <a:ext cx="1246607" cy="1080548"/>
          </a:xfrm>
          <a:custGeom>
            <a:avLst/>
            <a:gdLst>
              <a:gd name="T0" fmla="*/ 533 w 533"/>
              <a:gd name="T1" fmla="*/ 0 h 462"/>
              <a:gd name="T2" fmla="*/ 533 w 533"/>
              <a:gd name="T3" fmla="*/ 0 h 462"/>
              <a:gd name="T4" fmla="*/ 0 w 533"/>
              <a:gd name="T5" fmla="*/ 0 h 462"/>
              <a:gd name="T6" fmla="*/ 266 w 533"/>
              <a:gd name="T7" fmla="*/ 462 h 462"/>
              <a:gd name="T8" fmla="*/ 533 w 533"/>
              <a:gd name="T9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3" h="462">
                <a:moveTo>
                  <a:pt x="533" y="0"/>
                </a:moveTo>
                <a:lnTo>
                  <a:pt x="533" y="0"/>
                </a:lnTo>
                <a:lnTo>
                  <a:pt x="0" y="0"/>
                </a:lnTo>
                <a:lnTo>
                  <a:pt x="266" y="462"/>
                </a:lnTo>
                <a:lnTo>
                  <a:pt x="53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1868740" y="1080548"/>
            <a:ext cx="1253622" cy="1080548"/>
          </a:xfrm>
          <a:custGeom>
            <a:avLst/>
            <a:gdLst>
              <a:gd name="T0" fmla="*/ 536 w 536"/>
              <a:gd name="T1" fmla="*/ 0 h 462"/>
              <a:gd name="T2" fmla="*/ 2 w 536"/>
              <a:gd name="T3" fmla="*/ 0 h 462"/>
              <a:gd name="T4" fmla="*/ 0 w 536"/>
              <a:gd name="T5" fmla="*/ 0 h 462"/>
              <a:gd name="T6" fmla="*/ 0 w 536"/>
              <a:gd name="T7" fmla="*/ 0 h 462"/>
              <a:gd name="T8" fmla="*/ 268 w 536"/>
              <a:gd name="T9" fmla="*/ 462 h 462"/>
              <a:gd name="T10" fmla="*/ 536 w 536"/>
              <a:gd name="T11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36" h="462">
                <a:moveTo>
                  <a:pt x="536" y="0"/>
                </a:move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68" y="462"/>
                </a:lnTo>
                <a:lnTo>
                  <a:pt x="536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1868740" y="1080548"/>
            <a:ext cx="1253622" cy="1080548"/>
          </a:xfrm>
          <a:custGeom>
            <a:avLst/>
            <a:gdLst>
              <a:gd name="T0" fmla="*/ 536 w 536"/>
              <a:gd name="T1" fmla="*/ 0 h 462"/>
              <a:gd name="T2" fmla="*/ 2 w 536"/>
              <a:gd name="T3" fmla="*/ 0 h 462"/>
              <a:gd name="T4" fmla="*/ 0 w 536"/>
              <a:gd name="T5" fmla="*/ 0 h 462"/>
              <a:gd name="T6" fmla="*/ 0 w 536"/>
              <a:gd name="T7" fmla="*/ 0 h 462"/>
              <a:gd name="T8" fmla="*/ 268 w 536"/>
              <a:gd name="T9" fmla="*/ 462 h 462"/>
              <a:gd name="T10" fmla="*/ 536 w 536"/>
              <a:gd name="T11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36" h="462">
                <a:moveTo>
                  <a:pt x="536" y="0"/>
                </a:move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68" y="462"/>
                </a:lnTo>
                <a:lnTo>
                  <a:pt x="53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2783229" y="4404051"/>
            <a:ext cx="764804" cy="664233"/>
          </a:xfrm>
          <a:custGeom>
            <a:avLst/>
            <a:gdLst>
              <a:gd name="T0" fmla="*/ 327 w 327"/>
              <a:gd name="T1" fmla="*/ 0 h 284"/>
              <a:gd name="T2" fmla="*/ 0 w 327"/>
              <a:gd name="T3" fmla="*/ 0 h 284"/>
              <a:gd name="T4" fmla="*/ 164 w 327"/>
              <a:gd name="T5" fmla="*/ 284 h 284"/>
              <a:gd name="T6" fmla="*/ 327 w 327"/>
              <a:gd name="T7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7" h="284">
                <a:moveTo>
                  <a:pt x="327" y="0"/>
                </a:moveTo>
                <a:lnTo>
                  <a:pt x="0" y="0"/>
                </a:lnTo>
                <a:lnTo>
                  <a:pt x="164" y="284"/>
                </a:lnTo>
                <a:lnTo>
                  <a:pt x="327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2783229" y="4404051"/>
            <a:ext cx="764804" cy="664233"/>
          </a:xfrm>
          <a:custGeom>
            <a:avLst/>
            <a:gdLst>
              <a:gd name="T0" fmla="*/ 327 w 327"/>
              <a:gd name="T1" fmla="*/ 0 h 284"/>
              <a:gd name="T2" fmla="*/ 0 w 327"/>
              <a:gd name="T3" fmla="*/ 0 h 284"/>
              <a:gd name="T4" fmla="*/ 164 w 327"/>
              <a:gd name="T5" fmla="*/ 284 h 284"/>
              <a:gd name="T6" fmla="*/ 327 w 327"/>
              <a:gd name="T7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7" h="284">
                <a:moveTo>
                  <a:pt x="327" y="0"/>
                </a:moveTo>
                <a:lnTo>
                  <a:pt x="0" y="0"/>
                </a:lnTo>
                <a:lnTo>
                  <a:pt x="164" y="284"/>
                </a:lnTo>
                <a:lnTo>
                  <a:pt x="32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622133" y="3241643"/>
            <a:ext cx="2493212" cy="2161095"/>
          </a:xfrm>
          <a:custGeom>
            <a:avLst/>
            <a:gdLst>
              <a:gd name="T0" fmla="*/ 1066 w 1066"/>
              <a:gd name="T1" fmla="*/ 0 h 924"/>
              <a:gd name="T2" fmla="*/ 0 w 1066"/>
              <a:gd name="T3" fmla="*/ 0 h 924"/>
              <a:gd name="T4" fmla="*/ 533 w 1066"/>
              <a:gd name="T5" fmla="*/ 924 h 924"/>
              <a:gd name="T6" fmla="*/ 1066 w 1066"/>
              <a:gd name="T7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66" h="924">
                <a:moveTo>
                  <a:pt x="1066" y="0"/>
                </a:moveTo>
                <a:lnTo>
                  <a:pt x="0" y="0"/>
                </a:lnTo>
                <a:lnTo>
                  <a:pt x="533" y="924"/>
                </a:lnTo>
                <a:lnTo>
                  <a:pt x="1066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622133" y="3241643"/>
            <a:ext cx="2493212" cy="2161095"/>
          </a:xfrm>
          <a:custGeom>
            <a:avLst/>
            <a:gdLst>
              <a:gd name="T0" fmla="*/ 1066 w 1066"/>
              <a:gd name="T1" fmla="*/ 0 h 924"/>
              <a:gd name="T2" fmla="*/ 0 w 1066"/>
              <a:gd name="T3" fmla="*/ 0 h 924"/>
              <a:gd name="T4" fmla="*/ 533 w 1066"/>
              <a:gd name="T5" fmla="*/ 924 h 924"/>
              <a:gd name="T6" fmla="*/ 1066 w 1066"/>
              <a:gd name="T7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66" h="924">
                <a:moveTo>
                  <a:pt x="1066" y="0"/>
                </a:moveTo>
                <a:lnTo>
                  <a:pt x="0" y="0"/>
                </a:lnTo>
                <a:lnTo>
                  <a:pt x="533" y="924"/>
                </a:lnTo>
                <a:lnTo>
                  <a:pt x="106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3393669" y="404622"/>
            <a:ext cx="692299" cy="596407"/>
          </a:xfrm>
          <a:custGeom>
            <a:avLst/>
            <a:gdLst>
              <a:gd name="T0" fmla="*/ 147 w 296"/>
              <a:gd name="T1" fmla="*/ 0 h 255"/>
              <a:gd name="T2" fmla="*/ 0 w 296"/>
              <a:gd name="T3" fmla="*/ 255 h 255"/>
              <a:gd name="T4" fmla="*/ 296 w 296"/>
              <a:gd name="T5" fmla="*/ 255 h 255"/>
              <a:gd name="T6" fmla="*/ 147 w 296"/>
              <a:gd name="T7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6" h="255">
                <a:moveTo>
                  <a:pt x="147" y="0"/>
                </a:moveTo>
                <a:lnTo>
                  <a:pt x="0" y="255"/>
                </a:lnTo>
                <a:lnTo>
                  <a:pt x="296" y="255"/>
                </a:lnTo>
                <a:lnTo>
                  <a:pt x="147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3393669" y="404622"/>
            <a:ext cx="692299" cy="596407"/>
          </a:xfrm>
          <a:custGeom>
            <a:avLst/>
            <a:gdLst>
              <a:gd name="T0" fmla="*/ 147 w 296"/>
              <a:gd name="T1" fmla="*/ 0 h 255"/>
              <a:gd name="T2" fmla="*/ 0 w 296"/>
              <a:gd name="T3" fmla="*/ 255 h 255"/>
              <a:gd name="T4" fmla="*/ 296 w 296"/>
              <a:gd name="T5" fmla="*/ 255 h 255"/>
              <a:gd name="T6" fmla="*/ 147 w 296"/>
              <a:gd name="T7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6" h="255">
                <a:moveTo>
                  <a:pt x="147" y="0"/>
                </a:moveTo>
                <a:lnTo>
                  <a:pt x="0" y="255"/>
                </a:lnTo>
                <a:lnTo>
                  <a:pt x="296" y="255"/>
                </a:lnTo>
                <a:lnTo>
                  <a:pt x="1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4401711" y="2776213"/>
            <a:ext cx="537935" cy="465431"/>
          </a:xfrm>
          <a:custGeom>
            <a:avLst/>
            <a:gdLst>
              <a:gd name="T0" fmla="*/ 114 w 230"/>
              <a:gd name="T1" fmla="*/ 0 h 199"/>
              <a:gd name="T2" fmla="*/ 0 w 230"/>
              <a:gd name="T3" fmla="*/ 199 h 199"/>
              <a:gd name="T4" fmla="*/ 230 w 230"/>
              <a:gd name="T5" fmla="*/ 199 h 199"/>
              <a:gd name="T6" fmla="*/ 114 w 230"/>
              <a:gd name="T7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0" h="199">
                <a:moveTo>
                  <a:pt x="114" y="0"/>
                </a:moveTo>
                <a:lnTo>
                  <a:pt x="0" y="199"/>
                </a:lnTo>
                <a:lnTo>
                  <a:pt x="230" y="199"/>
                </a:lnTo>
                <a:lnTo>
                  <a:pt x="114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4401711" y="2776213"/>
            <a:ext cx="537935" cy="465431"/>
          </a:xfrm>
          <a:custGeom>
            <a:avLst/>
            <a:gdLst>
              <a:gd name="T0" fmla="*/ 114 w 230"/>
              <a:gd name="T1" fmla="*/ 0 h 199"/>
              <a:gd name="T2" fmla="*/ 0 w 230"/>
              <a:gd name="T3" fmla="*/ 199 h 199"/>
              <a:gd name="T4" fmla="*/ 230 w 230"/>
              <a:gd name="T5" fmla="*/ 199 h 199"/>
              <a:gd name="T6" fmla="*/ 114 w 230"/>
              <a:gd name="T7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0" h="199">
                <a:moveTo>
                  <a:pt x="114" y="0"/>
                </a:moveTo>
                <a:lnTo>
                  <a:pt x="0" y="199"/>
                </a:lnTo>
                <a:lnTo>
                  <a:pt x="230" y="199"/>
                </a:lnTo>
                <a:lnTo>
                  <a:pt x="11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1246607" y="2161095"/>
            <a:ext cx="1248945" cy="1080548"/>
          </a:xfrm>
          <a:custGeom>
            <a:avLst/>
            <a:gdLst>
              <a:gd name="T0" fmla="*/ 268 w 534"/>
              <a:gd name="T1" fmla="*/ 0 h 462"/>
              <a:gd name="T2" fmla="*/ 0 w 534"/>
              <a:gd name="T3" fmla="*/ 462 h 462"/>
              <a:gd name="T4" fmla="*/ 534 w 534"/>
              <a:gd name="T5" fmla="*/ 462 h 462"/>
              <a:gd name="T6" fmla="*/ 268 w 534"/>
              <a:gd name="T7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4" h="462">
                <a:moveTo>
                  <a:pt x="268" y="0"/>
                </a:moveTo>
                <a:lnTo>
                  <a:pt x="0" y="462"/>
                </a:lnTo>
                <a:lnTo>
                  <a:pt x="534" y="462"/>
                </a:lnTo>
                <a:lnTo>
                  <a:pt x="268" y="0"/>
                </a:lnTo>
                <a:close/>
              </a:path>
            </a:pathLst>
          </a:custGeom>
          <a:solidFill>
            <a:srgbClr val="90D3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1246607" y="2161095"/>
            <a:ext cx="1248945" cy="1080548"/>
          </a:xfrm>
          <a:custGeom>
            <a:avLst/>
            <a:gdLst>
              <a:gd name="T0" fmla="*/ 268 w 534"/>
              <a:gd name="T1" fmla="*/ 0 h 462"/>
              <a:gd name="T2" fmla="*/ 0 w 534"/>
              <a:gd name="T3" fmla="*/ 462 h 462"/>
              <a:gd name="T4" fmla="*/ 534 w 534"/>
              <a:gd name="T5" fmla="*/ 462 h 462"/>
              <a:gd name="T6" fmla="*/ 268 w 534"/>
              <a:gd name="T7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4" h="462">
                <a:moveTo>
                  <a:pt x="268" y="0"/>
                </a:moveTo>
                <a:lnTo>
                  <a:pt x="0" y="462"/>
                </a:lnTo>
                <a:lnTo>
                  <a:pt x="534" y="462"/>
                </a:lnTo>
                <a:lnTo>
                  <a:pt x="26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TextBox 42"/>
          <p:cNvSpPr txBox="1"/>
          <p:nvPr/>
        </p:nvSpPr>
        <p:spPr>
          <a:xfrm>
            <a:off x="3212930" y="3629859"/>
            <a:ext cx="9360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工作总结</a:t>
            </a:r>
            <a:r>
              <a:rPr lang="en-US" altLang="zh-CN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/</a:t>
            </a:r>
            <a:r>
              <a:rPr lang="zh-CN" altLang="en-US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计划</a:t>
            </a:r>
            <a:r>
              <a:rPr lang="en-US" altLang="zh-CN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/</a:t>
            </a:r>
            <a:r>
              <a:rPr lang="zh-CN" altLang="en-US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报告</a:t>
            </a:r>
            <a:r>
              <a:rPr lang="en-US" altLang="zh-CN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PPT</a:t>
            </a:r>
            <a:endParaRPr lang="zh-CN" altLang="en-US" sz="6000" dirty="0">
              <a:solidFill>
                <a:srgbClr val="4F97B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073986" y="4983997"/>
            <a:ext cx="135219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V="1">
            <a:off x="9381591" y="4983998"/>
            <a:ext cx="1463017" cy="137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27"/>
          <p:cNvSpPr txBox="1"/>
          <p:nvPr/>
        </p:nvSpPr>
        <p:spPr>
          <a:xfrm>
            <a:off x="6426176" y="4828535"/>
            <a:ext cx="2933575" cy="338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latin typeface="ITC Avant Garde Std Bk" panose="020B0502020202020204" pitchFamily="34" charset="0"/>
              </a:rPr>
              <a:t>BUSINESS POWERPOINT</a:t>
            </a:r>
            <a:endParaRPr lang="zh-CN" altLang="en-US" sz="1600" dirty="0">
              <a:latin typeface="ITC Avant Garde Std Bk" panose="020B0502020202020204" pitchFamily="34" charset="0"/>
            </a:endParaRPr>
          </a:p>
        </p:txBody>
      </p:sp>
      <p:sp>
        <p:nvSpPr>
          <p:cNvPr id="67" name="TextBox 1"/>
          <p:cNvSpPr txBox="1"/>
          <p:nvPr/>
        </p:nvSpPr>
        <p:spPr>
          <a:xfrm>
            <a:off x="5622081" y="5251597"/>
            <a:ext cx="454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总结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述职报告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汇报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文本框 20"/>
          <p:cNvSpPr txBox="1"/>
          <p:nvPr/>
        </p:nvSpPr>
        <p:spPr>
          <a:xfrm>
            <a:off x="5267014" y="1800106"/>
            <a:ext cx="5251897" cy="193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998" b="1" dirty="0" smtClean="0">
                <a:solidFill>
                  <a:srgbClr val="4F97B1"/>
                </a:solidFill>
                <a:latin typeface="Agency FB" panose="020B0503020202020204" pitchFamily="34" charset="0"/>
                <a:ea typeface="微软雅黑" pitchFamily="34" charset="-122"/>
              </a:rPr>
              <a:t>2018</a:t>
            </a:r>
            <a:endParaRPr lang="zh-CN" altLang="en-US" sz="11998" b="1" dirty="0">
              <a:solidFill>
                <a:srgbClr val="4F97B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pic>
        <p:nvPicPr>
          <p:cNvPr id="2" name="Anders Fernette - We're On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36422" y="16094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84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9632">
        <p:random/>
      </p:transition>
    </mc:Choice>
    <mc:Fallback xmlns="">
      <p:transition spd="slow" advClick="0" advTm="963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50"/>
                            </p:stCondLst>
                            <p:childTnLst>
                              <p:par>
                                <p:cTn id="11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400"/>
                            </p:stCondLst>
                            <p:childTnLst>
                              <p:par>
                                <p:cTn id="12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3600"/>
                            </p:stCondLst>
                            <p:childTnLst>
                              <p:par>
                                <p:cTn id="12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1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2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4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625"/>
                            </p:stCondLst>
                            <p:childTnLst>
                              <p:par>
                                <p:cTn id="1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6125"/>
                            </p:stCondLst>
                            <p:childTnLst>
                              <p:par>
                                <p:cTn id="1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63" grpId="0"/>
      <p:bldP spid="66" grpId="0"/>
      <p:bldP spid="67" grpId="0"/>
      <p:bldP spid="68" grpId="0"/>
    </p:bldLst>
  </p:timing>
  <p:extLst>
    <p:ext uri="{E180D4A7-C9FB-4DFB-919C-405C955672EB}">
      <p14:showEvtLst xmlns:p14="http://schemas.microsoft.com/office/powerpoint/2010/main">
        <p14:playEvt time="2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>
            <p:custDataLst>
              <p:tags r:id="rId1"/>
            </p:custDataLst>
          </p:nvPr>
        </p:nvSpPr>
        <p:spPr>
          <a:xfrm rot="15966910" flipV="1">
            <a:off x="1205057" y="1230903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9630424" flipV="1">
            <a:off x="1629404" y="560184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>
            <p:custDataLst>
              <p:tags r:id="rId3"/>
            </p:custDataLst>
          </p:nvPr>
        </p:nvSpPr>
        <p:spPr>
          <a:xfrm rot="3828606" flipV="1">
            <a:off x="400665" y="1136228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" name="等腰三角形 5"/>
          <p:cNvSpPr/>
          <p:nvPr>
            <p:custDataLst>
              <p:tags r:id="rId4"/>
            </p:custDataLst>
          </p:nvPr>
        </p:nvSpPr>
        <p:spPr>
          <a:xfrm rot="6989783" flipV="1">
            <a:off x="488977" y="63321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" name="等腰三角形 6"/>
          <p:cNvSpPr/>
          <p:nvPr>
            <p:custDataLst>
              <p:tags r:id="rId5"/>
            </p:custDataLst>
          </p:nvPr>
        </p:nvSpPr>
        <p:spPr>
          <a:xfrm rot="16451479" flipV="1">
            <a:off x="798865" y="868124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>
            <p:custDataLst>
              <p:tags r:id="rId6"/>
            </p:custDataLst>
          </p:nvPr>
        </p:nvSpPr>
        <p:spPr>
          <a:xfrm rot="15966910" flipH="1">
            <a:off x="10645263" y="5354034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>
            <p:custDataLst>
              <p:tags r:id="rId7"/>
            </p:custDataLst>
          </p:nvPr>
        </p:nvSpPr>
        <p:spPr>
          <a:xfrm rot="9630424" flipH="1">
            <a:off x="10090741" y="5912041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>
            <p:custDataLst>
              <p:tags r:id="rId8"/>
            </p:custDataLst>
          </p:nvPr>
        </p:nvSpPr>
        <p:spPr>
          <a:xfrm rot="3828606" flipH="1">
            <a:off x="11449655" y="5448709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1" name="等腰三角形 10"/>
          <p:cNvSpPr/>
          <p:nvPr>
            <p:custDataLst>
              <p:tags r:id="rId9"/>
            </p:custDataLst>
          </p:nvPr>
        </p:nvSpPr>
        <p:spPr>
          <a:xfrm rot="6989783" flipH="1">
            <a:off x="11501043" y="607236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>
            <p:custDataLst>
              <p:tags r:id="rId10"/>
            </p:custDataLst>
          </p:nvPr>
        </p:nvSpPr>
        <p:spPr>
          <a:xfrm rot="16451479" flipH="1">
            <a:off x="11189567" y="5837462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0" y="2202574"/>
            <a:ext cx="12190662" cy="2419437"/>
            <a:chOff x="170694" y="177982"/>
            <a:chExt cx="3936003" cy="781165"/>
          </a:xfrm>
        </p:grpSpPr>
        <p:sp>
          <p:nvSpPr>
            <p:cNvPr id="20" name="等腰三角形 19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2610" y="282774"/>
              <a:ext cx="569115" cy="5298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4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02</a:t>
              </a:r>
              <a:endParaRPr lang="zh-CN" altLang="en-US" sz="10664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48"/>
          <p:cNvSpPr txBox="1"/>
          <p:nvPr/>
        </p:nvSpPr>
        <p:spPr>
          <a:xfrm>
            <a:off x="4057050" y="2688008"/>
            <a:ext cx="6733138" cy="738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798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谭黑简体" panose="02000000000000000000" pitchFamily="2" charset="-122"/>
                <a:ea typeface="方正粗谭黑简体" panose="02000000000000000000" pitchFamily="2" charset="-122"/>
                <a:cs typeface="+mn-ea"/>
                <a:sym typeface="Arial" panose="020B0604020202020204" pitchFamily="34" charset="0"/>
              </a:rPr>
              <a:t>此处添加章节标题</a:t>
            </a:r>
            <a:endParaRPr lang="en-GB" altLang="zh-CN" sz="4798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谭黑简体" panose="02000000000000000000" pitchFamily="2" charset="-122"/>
              <a:ea typeface="方正粗谭黑简体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4057050" y="3434730"/>
            <a:ext cx="6319025" cy="7109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</p:spTree>
    <p:extLst>
      <p:ext uri="{BB962C8B-B14F-4D97-AF65-F5344CB8AC3E}">
        <p14:creationId xmlns:p14="http://schemas.microsoft.com/office/powerpoint/2010/main" val="216300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962">
        <p:random/>
      </p:transition>
    </mc:Choice>
    <mc:Fallback xmlns="">
      <p:transition spd="slow" advClick="0" advTm="696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5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89" name="组合 88"/>
          <p:cNvGrpSpPr/>
          <p:nvPr/>
        </p:nvGrpSpPr>
        <p:grpSpPr>
          <a:xfrm>
            <a:off x="6472816" y="1961990"/>
            <a:ext cx="1383920" cy="2609013"/>
            <a:chOff x="6472816" y="1961990"/>
            <a:chExt cx="1383920" cy="2609013"/>
          </a:xfrm>
        </p:grpSpPr>
        <p:sp>
          <p:nvSpPr>
            <p:cNvPr id="90" name="任意多边形 89"/>
            <p:cNvSpPr/>
            <p:nvPr/>
          </p:nvSpPr>
          <p:spPr>
            <a:xfrm rot="2700000">
              <a:off x="5682333" y="3266380"/>
              <a:ext cx="2095106" cy="514140"/>
            </a:xfrm>
            <a:custGeom>
              <a:avLst/>
              <a:gdLst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106" h="514140">
                  <a:moveTo>
                    <a:pt x="2094196" y="108861"/>
                  </a:moveTo>
                  <a:lnTo>
                    <a:pt x="2095106" y="112456"/>
                  </a:lnTo>
                  <a:lnTo>
                    <a:pt x="1693420" y="514140"/>
                  </a:lnTo>
                  <a:cubicBezTo>
                    <a:pt x="1268925" y="402101"/>
                    <a:pt x="803376" y="408088"/>
                    <a:pt x="366052" y="493616"/>
                  </a:cubicBezTo>
                  <a:lnTo>
                    <a:pt x="263" y="127825"/>
                  </a:lnTo>
                  <a:cubicBezTo>
                    <a:pt x="175" y="125457"/>
                    <a:pt x="88" y="123088"/>
                    <a:pt x="0" y="120720"/>
                  </a:cubicBezTo>
                  <a:cubicBezTo>
                    <a:pt x="565757" y="-31944"/>
                    <a:pt x="1189136" y="-27454"/>
                    <a:pt x="1828886" y="65435"/>
                  </a:cubicBezTo>
                  <a:lnTo>
                    <a:pt x="2094196" y="108861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任意多边形 90"/>
            <p:cNvSpPr/>
            <p:nvPr/>
          </p:nvSpPr>
          <p:spPr>
            <a:xfrm rot="2700000">
              <a:off x="6200527" y="2403320"/>
              <a:ext cx="2097540" cy="1214879"/>
            </a:xfrm>
            <a:custGeom>
              <a:avLst/>
              <a:gdLst>
                <a:gd name="connsiteX0" fmla="*/ 1616306 w 2097540"/>
                <a:gd name="connsiteY0" fmla="*/ 272652 h 1214879"/>
                <a:gd name="connsiteX1" fmla="*/ 2094077 w 2097540"/>
                <a:gd name="connsiteY1" fmla="*/ 1182236 h 1214879"/>
                <a:gd name="connsiteX2" fmla="*/ 2097540 w 2097540"/>
                <a:gd name="connsiteY2" fmla="*/ 1195915 h 1214879"/>
                <a:gd name="connsiteX3" fmla="*/ 1832230 w 2097540"/>
                <a:gd name="connsiteY3" fmla="*/ 1152489 h 1214879"/>
                <a:gd name="connsiteX4" fmla="*/ 3344 w 2097540"/>
                <a:gd name="connsiteY4" fmla="*/ 1207774 h 1214879"/>
                <a:gd name="connsiteX5" fmla="*/ 3607 w 2097540"/>
                <a:gd name="connsiteY5" fmla="*/ 1214879 h 1214879"/>
                <a:gd name="connsiteX6" fmla="*/ 0 w 2097540"/>
                <a:gd name="connsiteY6" fmla="*/ 1211272 h 1214879"/>
                <a:gd name="connsiteX7" fmla="*/ 7347 w 2097540"/>
                <a:gd name="connsiteY7" fmla="*/ 1182236 h 1214879"/>
                <a:gd name="connsiteX8" fmla="*/ 1050712 w 2097540"/>
                <a:gd name="connsiteY8" fmla="*/ 0 h 1214879"/>
                <a:gd name="connsiteX9" fmla="*/ 1616306 w 2097540"/>
                <a:gd name="connsiteY9" fmla="*/ 272652 h 121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7540" h="1214879">
                  <a:moveTo>
                    <a:pt x="1616306" y="272652"/>
                  </a:moveTo>
                  <a:cubicBezTo>
                    <a:pt x="1818062" y="481310"/>
                    <a:pt x="1984478" y="798130"/>
                    <a:pt x="2094077" y="1182236"/>
                  </a:cubicBezTo>
                  <a:lnTo>
                    <a:pt x="2097540" y="1195915"/>
                  </a:lnTo>
                  <a:lnTo>
                    <a:pt x="1832230" y="1152489"/>
                  </a:lnTo>
                  <a:cubicBezTo>
                    <a:pt x="1192480" y="1059600"/>
                    <a:pt x="569101" y="1055110"/>
                    <a:pt x="3344" y="1207774"/>
                  </a:cubicBezTo>
                  <a:lnTo>
                    <a:pt x="3607" y="1214879"/>
                  </a:lnTo>
                  <a:lnTo>
                    <a:pt x="0" y="1211272"/>
                  </a:lnTo>
                  <a:lnTo>
                    <a:pt x="7347" y="1182236"/>
                  </a:lnTo>
                  <a:cubicBezTo>
                    <a:pt x="208282" y="478043"/>
                    <a:pt x="600174" y="0"/>
                    <a:pt x="1050712" y="0"/>
                  </a:cubicBezTo>
                  <a:cubicBezTo>
                    <a:pt x="1255503" y="0"/>
                    <a:pt x="1448177" y="98769"/>
                    <a:pt x="1616306" y="27265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Freeform 7"/>
            <p:cNvSpPr>
              <a:spLocks noEditPoints="1"/>
            </p:cNvSpPr>
            <p:nvPr/>
          </p:nvSpPr>
          <p:spPr bwMode="auto">
            <a:xfrm>
              <a:off x="6978567" y="2717110"/>
              <a:ext cx="589618" cy="587298"/>
            </a:xfrm>
            <a:custGeom>
              <a:avLst/>
              <a:gdLst>
                <a:gd name="T0" fmla="*/ 86 w 172"/>
                <a:gd name="T1" fmla="*/ 21 h 172"/>
                <a:gd name="T2" fmla="*/ 151 w 172"/>
                <a:gd name="T3" fmla="*/ 86 h 172"/>
                <a:gd name="T4" fmla="*/ 86 w 172"/>
                <a:gd name="T5" fmla="*/ 151 h 172"/>
                <a:gd name="T6" fmla="*/ 21 w 172"/>
                <a:gd name="T7" fmla="*/ 86 h 172"/>
                <a:gd name="T8" fmla="*/ 86 w 172"/>
                <a:gd name="T9" fmla="*/ 21 h 172"/>
                <a:gd name="T10" fmla="*/ 86 w 172"/>
                <a:gd name="T11" fmla="*/ 0 h 172"/>
                <a:gd name="T12" fmla="*/ 0 w 172"/>
                <a:gd name="T13" fmla="*/ 86 h 172"/>
                <a:gd name="T14" fmla="*/ 86 w 172"/>
                <a:gd name="T15" fmla="*/ 172 h 172"/>
                <a:gd name="T16" fmla="*/ 172 w 172"/>
                <a:gd name="T17" fmla="*/ 86 h 172"/>
                <a:gd name="T18" fmla="*/ 86 w 172"/>
                <a:gd name="T19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2" h="172">
                  <a:moveTo>
                    <a:pt x="86" y="21"/>
                  </a:moveTo>
                  <a:cubicBezTo>
                    <a:pt x="122" y="21"/>
                    <a:pt x="151" y="50"/>
                    <a:pt x="151" y="86"/>
                  </a:cubicBezTo>
                  <a:cubicBezTo>
                    <a:pt x="151" y="122"/>
                    <a:pt x="122" y="151"/>
                    <a:pt x="86" y="151"/>
                  </a:cubicBezTo>
                  <a:cubicBezTo>
                    <a:pt x="50" y="151"/>
                    <a:pt x="21" y="122"/>
                    <a:pt x="21" y="86"/>
                  </a:cubicBezTo>
                  <a:cubicBezTo>
                    <a:pt x="21" y="50"/>
                    <a:pt x="50" y="21"/>
                    <a:pt x="86" y="21"/>
                  </a:cubicBezTo>
                  <a:moveTo>
                    <a:pt x="86" y="0"/>
                  </a:moveTo>
                  <a:cubicBezTo>
                    <a:pt x="38" y="0"/>
                    <a:pt x="0" y="38"/>
                    <a:pt x="0" y="86"/>
                  </a:cubicBezTo>
                  <a:cubicBezTo>
                    <a:pt x="0" y="134"/>
                    <a:pt x="38" y="172"/>
                    <a:pt x="86" y="172"/>
                  </a:cubicBezTo>
                  <a:cubicBezTo>
                    <a:pt x="134" y="172"/>
                    <a:pt x="172" y="134"/>
                    <a:pt x="172" y="86"/>
                  </a:cubicBezTo>
                  <a:cubicBezTo>
                    <a:pt x="172" y="38"/>
                    <a:pt x="134" y="0"/>
                    <a:pt x="8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7236234" y="2826213"/>
              <a:ext cx="148565" cy="292488"/>
            </a:xfrm>
            <a:custGeom>
              <a:avLst/>
              <a:gdLst>
                <a:gd name="T0" fmla="*/ 33 w 44"/>
                <a:gd name="T1" fmla="*/ 86 h 86"/>
                <a:gd name="T2" fmla="*/ 25 w 44"/>
                <a:gd name="T3" fmla="*/ 83 h 86"/>
                <a:gd name="T4" fmla="*/ 3 w 44"/>
                <a:gd name="T5" fmla="*/ 62 h 86"/>
                <a:gd name="T6" fmla="*/ 0 w 44"/>
                <a:gd name="T7" fmla="*/ 54 h 86"/>
                <a:gd name="T8" fmla="*/ 0 w 44"/>
                <a:gd name="T9" fmla="*/ 54 h 86"/>
                <a:gd name="T10" fmla="*/ 0 w 44"/>
                <a:gd name="T11" fmla="*/ 54 h 86"/>
                <a:gd name="T12" fmla="*/ 0 w 44"/>
                <a:gd name="T13" fmla="*/ 11 h 86"/>
                <a:gd name="T14" fmla="*/ 11 w 44"/>
                <a:gd name="T15" fmla="*/ 0 h 86"/>
                <a:gd name="T16" fmla="*/ 22 w 44"/>
                <a:gd name="T17" fmla="*/ 11 h 86"/>
                <a:gd name="T18" fmla="*/ 22 w 44"/>
                <a:gd name="T19" fmla="*/ 50 h 86"/>
                <a:gd name="T20" fmla="*/ 40 w 44"/>
                <a:gd name="T21" fmla="*/ 68 h 86"/>
                <a:gd name="T22" fmla="*/ 40 w 44"/>
                <a:gd name="T23" fmla="*/ 83 h 86"/>
                <a:gd name="T24" fmla="*/ 33 w 44"/>
                <a:gd name="T2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86">
                  <a:moveTo>
                    <a:pt x="33" y="86"/>
                  </a:moveTo>
                  <a:cubicBezTo>
                    <a:pt x="30" y="86"/>
                    <a:pt x="27" y="85"/>
                    <a:pt x="25" y="83"/>
                  </a:cubicBezTo>
                  <a:cubicBezTo>
                    <a:pt x="3" y="62"/>
                    <a:pt x="3" y="62"/>
                    <a:pt x="3" y="62"/>
                  </a:cubicBezTo>
                  <a:cubicBezTo>
                    <a:pt x="1" y="60"/>
                    <a:pt x="0" y="57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2" y="5"/>
                    <a:pt x="22" y="11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4" y="72"/>
                    <a:pt x="44" y="79"/>
                    <a:pt x="40" y="83"/>
                  </a:cubicBezTo>
                  <a:cubicBezTo>
                    <a:pt x="38" y="85"/>
                    <a:pt x="35" y="86"/>
                    <a:pt x="33" y="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881323" y="2395791"/>
            <a:ext cx="2618742" cy="1374192"/>
            <a:chOff x="3881323" y="2395791"/>
            <a:chExt cx="2618742" cy="1374192"/>
          </a:xfrm>
        </p:grpSpPr>
        <p:sp>
          <p:nvSpPr>
            <p:cNvPr id="95" name="任意多边形 94"/>
            <p:cNvSpPr/>
            <p:nvPr/>
          </p:nvSpPr>
          <p:spPr>
            <a:xfrm rot="18900000">
              <a:off x="4404959" y="3255843"/>
              <a:ext cx="2095106" cy="514140"/>
            </a:xfrm>
            <a:custGeom>
              <a:avLst/>
              <a:gdLst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106" h="514140">
                  <a:moveTo>
                    <a:pt x="2094196" y="108861"/>
                  </a:moveTo>
                  <a:lnTo>
                    <a:pt x="2095106" y="112456"/>
                  </a:lnTo>
                  <a:lnTo>
                    <a:pt x="1693420" y="514140"/>
                  </a:lnTo>
                  <a:cubicBezTo>
                    <a:pt x="1268925" y="402101"/>
                    <a:pt x="803376" y="408088"/>
                    <a:pt x="366052" y="493616"/>
                  </a:cubicBezTo>
                  <a:lnTo>
                    <a:pt x="263" y="127825"/>
                  </a:lnTo>
                  <a:cubicBezTo>
                    <a:pt x="175" y="125457"/>
                    <a:pt x="88" y="123088"/>
                    <a:pt x="0" y="120720"/>
                  </a:cubicBezTo>
                  <a:cubicBezTo>
                    <a:pt x="565757" y="-31944"/>
                    <a:pt x="1189136" y="-27454"/>
                    <a:pt x="1828886" y="65435"/>
                  </a:cubicBezTo>
                  <a:lnTo>
                    <a:pt x="2094196" y="108861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任意多边形 95"/>
            <p:cNvSpPr/>
            <p:nvPr/>
          </p:nvSpPr>
          <p:spPr>
            <a:xfrm rot="18900000">
              <a:off x="3881323" y="2395791"/>
              <a:ext cx="2097540" cy="1214879"/>
            </a:xfrm>
            <a:custGeom>
              <a:avLst/>
              <a:gdLst>
                <a:gd name="connsiteX0" fmla="*/ 1616306 w 2097540"/>
                <a:gd name="connsiteY0" fmla="*/ 272652 h 1214879"/>
                <a:gd name="connsiteX1" fmla="*/ 2094077 w 2097540"/>
                <a:gd name="connsiteY1" fmla="*/ 1182236 h 1214879"/>
                <a:gd name="connsiteX2" fmla="*/ 2097540 w 2097540"/>
                <a:gd name="connsiteY2" fmla="*/ 1195915 h 1214879"/>
                <a:gd name="connsiteX3" fmla="*/ 1832230 w 2097540"/>
                <a:gd name="connsiteY3" fmla="*/ 1152489 h 1214879"/>
                <a:gd name="connsiteX4" fmla="*/ 3344 w 2097540"/>
                <a:gd name="connsiteY4" fmla="*/ 1207774 h 1214879"/>
                <a:gd name="connsiteX5" fmla="*/ 3607 w 2097540"/>
                <a:gd name="connsiteY5" fmla="*/ 1214879 h 1214879"/>
                <a:gd name="connsiteX6" fmla="*/ 0 w 2097540"/>
                <a:gd name="connsiteY6" fmla="*/ 1211272 h 1214879"/>
                <a:gd name="connsiteX7" fmla="*/ 7347 w 2097540"/>
                <a:gd name="connsiteY7" fmla="*/ 1182236 h 1214879"/>
                <a:gd name="connsiteX8" fmla="*/ 1050712 w 2097540"/>
                <a:gd name="connsiteY8" fmla="*/ 0 h 1214879"/>
                <a:gd name="connsiteX9" fmla="*/ 1616306 w 2097540"/>
                <a:gd name="connsiteY9" fmla="*/ 272652 h 121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7540" h="1214879">
                  <a:moveTo>
                    <a:pt x="1616306" y="272652"/>
                  </a:moveTo>
                  <a:cubicBezTo>
                    <a:pt x="1818062" y="481310"/>
                    <a:pt x="1984478" y="798130"/>
                    <a:pt x="2094077" y="1182236"/>
                  </a:cubicBezTo>
                  <a:lnTo>
                    <a:pt x="2097540" y="1195915"/>
                  </a:lnTo>
                  <a:lnTo>
                    <a:pt x="1832230" y="1152489"/>
                  </a:lnTo>
                  <a:cubicBezTo>
                    <a:pt x="1192480" y="1059600"/>
                    <a:pt x="569101" y="1055110"/>
                    <a:pt x="3344" y="1207774"/>
                  </a:cubicBezTo>
                  <a:lnTo>
                    <a:pt x="3607" y="1214879"/>
                  </a:lnTo>
                  <a:lnTo>
                    <a:pt x="0" y="1211272"/>
                  </a:lnTo>
                  <a:lnTo>
                    <a:pt x="7347" y="1182236"/>
                  </a:lnTo>
                  <a:cubicBezTo>
                    <a:pt x="208282" y="478043"/>
                    <a:pt x="600174" y="0"/>
                    <a:pt x="1050712" y="0"/>
                  </a:cubicBezTo>
                  <a:cubicBezTo>
                    <a:pt x="1255503" y="0"/>
                    <a:pt x="1448177" y="98769"/>
                    <a:pt x="1616306" y="27265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Oval 131"/>
            <p:cNvSpPr>
              <a:spLocks noChangeArrowheads="1"/>
            </p:cNvSpPr>
            <p:nvPr/>
          </p:nvSpPr>
          <p:spPr bwMode="auto">
            <a:xfrm>
              <a:off x="4816508" y="2637931"/>
              <a:ext cx="242949" cy="2460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  <p:sp>
          <p:nvSpPr>
            <p:cNvPr id="98" name="Freeform 134"/>
            <p:cNvSpPr>
              <a:spLocks/>
            </p:cNvSpPr>
            <p:nvPr/>
          </p:nvSpPr>
          <p:spPr bwMode="auto">
            <a:xfrm>
              <a:off x="4668039" y="2922364"/>
              <a:ext cx="539888" cy="234770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</p:grpSp>
      <p:sp>
        <p:nvSpPr>
          <p:cNvPr id="99" name="Freeform 21"/>
          <p:cNvSpPr>
            <a:spLocks/>
          </p:cNvSpPr>
          <p:nvPr/>
        </p:nvSpPr>
        <p:spPr bwMode="auto">
          <a:xfrm>
            <a:off x="5015703" y="5177897"/>
            <a:ext cx="99932" cy="294371"/>
          </a:xfrm>
          <a:custGeom>
            <a:avLst/>
            <a:gdLst>
              <a:gd name="T0" fmla="*/ 4 w 54"/>
              <a:gd name="T1" fmla="*/ 159 h 159"/>
              <a:gd name="T2" fmla="*/ 49 w 54"/>
              <a:gd name="T3" fmla="*/ 159 h 159"/>
              <a:gd name="T4" fmla="*/ 54 w 54"/>
              <a:gd name="T5" fmla="*/ 154 h 159"/>
              <a:gd name="T6" fmla="*/ 54 w 54"/>
              <a:gd name="T7" fmla="*/ 5 h 159"/>
              <a:gd name="T8" fmla="*/ 49 w 54"/>
              <a:gd name="T9" fmla="*/ 0 h 159"/>
              <a:gd name="T10" fmla="*/ 4 w 54"/>
              <a:gd name="T11" fmla="*/ 0 h 159"/>
              <a:gd name="T12" fmla="*/ 0 w 54"/>
              <a:gd name="T13" fmla="*/ 5 h 159"/>
              <a:gd name="T14" fmla="*/ 0 w 54"/>
              <a:gd name="T15" fmla="*/ 154 h 159"/>
              <a:gd name="T16" fmla="*/ 4 w 54"/>
              <a:gd name="T17" fmla="*/ 159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" h="159">
                <a:moveTo>
                  <a:pt x="4" y="159"/>
                </a:moveTo>
                <a:cubicBezTo>
                  <a:pt x="49" y="159"/>
                  <a:pt x="49" y="159"/>
                  <a:pt x="49" y="159"/>
                </a:cubicBezTo>
                <a:cubicBezTo>
                  <a:pt x="52" y="159"/>
                  <a:pt x="54" y="157"/>
                  <a:pt x="54" y="154"/>
                </a:cubicBezTo>
                <a:cubicBezTo>
                  <a:pt x="54" y="5"/>
                  <a:pt x="54" y="5"/>
                  <a:pt x="54" y="5"/>
                </a:cubicBezTo>
                <a:cubicBezTo>
                  <a:pt x="54" y="2"/>
                  <a:pt x="52" y="0"/>
                  <a:pt x="4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57"/>
                  <a:pt x="2" y="159"/>
                  <a:pt x="4" y="1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000">
              <a:solidFill>
                <a:prstClr val="black"/>
              </a:solidFill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4331907" y="3744022"/>
            <a:ext cx="1374192" cy="2618743"/>
            <a:chOff x="4331907" y="3744022"/>
            <a:chExt cx="1374192" cy="2618743"/>
          </a:xfrm>
        </p:grpSpPr>
        <p:sp>
          <p:nvSpPr>
            <p:cNvPr id="101" name="任意多边形 100"/>
            <p:cNvSpPr/>
            <p:nvPr/>
          </p:nvSpPr>
          <p:spPr>
            <a:xfrm rot="13500000">
              <a:off x="4401476" y="4534505"/>
              <a:ext cx="2095106" cy="514140"/>
            </a:xfrm>
            <a:custGeom>
              <a:avLst/>
              <a:gdLst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106" h="514140">
                  <a:moveTo>
                    <a:pt x="2094196" y="108861"/>
                  </a:moveTo>
                  <a:lnTo>
                    <a:pt x="2095106" y="112456"/>
                  </a:lnTo>
                  <a:lnTo>
                    <a:pt x="1693420" y="514140"/>
                  </a:lnTo>
                  <a:cubicBezTo>
                    <a:pt x="1268925" y="402101"/>
                    <a:pt x="803376" y="408088"/>
                    <a:pt x="366052" y="493616"/>
                  </a:cubicBezTo>
                  <a:lnTo>
                    <a:pt x="263" y="127825"/>
                  </a:lnTo>
                  <a:cubicBezTo>
                    <a:pt x="175" y="125457"/>
                    <a:pt x="88" y="123088"/>
                    <a:pt x="0" y="120720"/>
                  </a:cubicBezTo>
                  <a:cubicBezTo>
                    <a:pt x="565757" y="-31944"/>
                    <a:pt x="1189136" y="-27454"/>
                    <a:pt x="1828886" y="65435"/>
                  </a:cubicBezTo>
                  <a:lnTo>
                    <a:pt x="2094196" y="108861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任意多边形 101"/>
            <p:cNvSpPr/>
            <p:nvPr/>
          </p:nvSpPr>
          <p:spPr>
            <a:xfrm rot="13500000">
              <a:off x="3890577" y="4706555"/>
              <a:ext cx="2097540" cy="1214879"/>
            </a:xfrm>
            <a:custGeom>
              <a:avLst/>
              <a:gdLst>
                <a:gd name="connsiteX0" fmla="*/ 1616306 w 2097540"/>
                <a:gd name="connsiteY0" fmla="*/ 272652 h 1214879"/>
                <a:gd name="connsiteX1" fmla="*/ 2094077 w 2097540"/>
                <a:gd name="connsiteY1" fmla="*/ 1182236 h 1214879"/>
                <a:gd name="connsiteX2" fmla="*/ 2097540 w 2097540"/>
                <a:gd name="connsiteY2" fmla="*/ 1195915 h 1214879"/>
                <a:gd name="connsiteX3" fmla="*/ 1832230 w 2097540"/>
                <a:gd name="connsiteY3" fmla="*/ 1152489 h 1214879"/>
                <a:gd name="connsiteX4" fmla="*/ 3344 w 2097540"/>
                <a:gd name="connsiteY4" fmla="*/ 1207774 h 1214879"/>
                <a:gd name="connsiteX5" fmla="*/ 3607 w 2097540"/>
                <a:gd name="connsiteY5" fmla="*/ 1214879 h 1214879"/>
                <a:gd name="connsiteX6" fmla="*/ 0 w 2097540"/>
                <a:gd name="connsiteY6" fmla="*/ 1211272 h 1214879"/>
                <a:gd name="connsiteX7" fmla="*/ 7347 w 2097540"/>
                <a:gd name="connsiteY7" fmla="*/ 1182236 h 1214879"/>
                <a:gd name="connsiteX8" fmla="*/ 1050712 w 2097540"/>
                <a:gd name="connsiteY8" fmla="*/ 0 h 1214879"/>
                <a:gd name="connsiteX9" fmla="*/ 1616306 w 2097540"/>
                <a:gd name="connsiteY9" fmla="*/ 272652 h 121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7540" h="1214879">
                  <a:moveTo>
                    <a:pt x="1616306" y="272652"/>
                  </a:moveTo>
                  <a:cubicBezTo>
                    <a:pt x="1818062" y="481310"/>
                    <a:pt x="1984478" y="798130"/>
                    <a:pt x="2094077" y="1182236"/>
                  </a:cubicBezTo>
                  <a:lnTo>
                    <a:pt x="2097540" y="1195915"/>
                  </a:lnTo>
                  <a:lnTo>
                    <a:pt x="1832230" y="1152489"/>
                  </a:lnTo>
                  <a:cubicBezTo>
                    <a:pt x="1192480" y="1059600"/>
                    <a:pt x="569101" y="1055110"/>
                    <a:pt x="3344" y="1207774"/>
                  </a:cubicBezTo>
                  <a:lnTo>
                    <a:pt x="3607" y="1214879"/>
                  </a:lnTo>
                  <a:lnTo>
                    <a:pt x="0" y="1211272"/>
                  </a:lnTo>
                  <a:lnTo>
                    <a:pt x="7347" y="1182236"/>
                  </a:lnTo>
                  <a:cubicBezTo>
                    <a:pt x="208282" y="478043"/>
                    <a:pt x="600174" y="0"/>
                    <a:pt x="1050712" y="0"/>
                  </a:cubicBezTo>
                  <a:cubicBezTo>
                    <a:pt x="1255503" y="0"/>
                    <a:pt x="1448177" y="98769"/>
                    <a:pt x="1616306" y="27265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Freeform 19"/>
            <p:cNvSpPr>
              <a:spLocks/>
            </p:cNvSpPr>
            <p:nvPr/>
          </p:nvSpPr>
          <p:spPr bwMode="auto">
            <a:xfrm>
              <a:off x="4725980" y="5296419"/>
              <a:ext cx="99932" cy="175848"/>
            </a:xfrm>
            <a:custGeom>
              <a:avLst/>
              <a:gdLst>
                <a:gd name="T0" fmla="*/ 4 w 54"/>
                <a:gd name="T1" fmla="*/ 95 h 95"/>
                <a:gd name="T2" fmla="*/ 49 w 54"/>
                <a:gd name="T3" fmla="*/ 95 h 95"/>
                <a:gd name="T4" fmla="*/ 54 w 54"/>
                <a:gd name="T5" fmla="*/ 90 h 95"/>
                <a:gd name="T6" fmla="*/ 54 w 54"/>
                <a:gd name="T7" fmla="*/ 4 h 95"/>
                <a:gd name="T8" fmla="*/ 49 w 54"/>
                <a:gd name="T9" fmla="*/ 0 h 95"/>
                <a:gd name="T10" fmla="*/ 4 w 54"/>
                <a:gd name="T11" fmla="*/ 0 h 95"/>
                <a:gd name="T12" fmla="*/ 0 w 54"/>
                <a:gd name="T13" fmla="*/ 4 h 95"/>
                <a:gd name="T14" fmla="*/ 0 w 54"/>
                <a:gd name="T15" fmla="*/ 90 h 95"/>
                <a:gd name="T16" fmla="*/ 4 w 54"/>
                <a:gd name="T1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5">
                  <a:moveTo>
                    <a:pt x="4" y="95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52" y="95"/>
                    <a:pt x="54" y="93"/>
                    <a:pt x="54" y="90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3"/>
                    <a:pt x="2" y="95"/>
                    <a:pt x="4" y="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04" name="Freeform 20"/>
            <p:cNvSpPr>
              <a:spLocks/>
            </p:cNvSpPr>
            <p:nvPr/>
          </p:nvSpPr>
          <p:spPr bwMode="auto">
            <a:xfrm>
              <a:off x="4870066" y="5231348"/>
              <a:ext cx="99932" cy="240919"/>
            </a:xfrm>
            <a:custGeom>
              <a:avLst/>
              <a:gdLst>
                <a:gd name="T0" fmla="*/ 5 w 54"/>
                <a:gd name="T1" fmla="*/ 130 h 130"/>
                <a:gd name="T2" fmla="*/ 50 w 54"/>
                <a:gd name="T3" fmla="*/ 130 h 130"/>
                <a:gd name="T4" fmla="*/ 54 w 54"/>
                <a:gd name="T5" fmla="*/ 125 h 130"/>
                <a:gd name="T6" fmla="*/ 54 w 54"/>
                <a:gd name="T7" fmla="*/ 5 h 130"/>
                <a:gd name="T8" fmla="*/ 50 w 54"/>
                <a:gd name="T9" fmla="*/ 0 h 130"/>
                <a:gd name="T10" fmla="*/ 5 w 54"/>
                <a:gd name="T11" fmla="*/ 0 h 130"/>
                <a:gd name="T12" fmla="*/ 0 w 54"/>
                <a:gd name="T13" fmla="*/ 5 h 130"/>
                <a:gd name="T14" fmla="*/ 0 w 54"/>
                <a:gd name="T15" fmla="*/ 125 h 130"/>
                <a:gd name="T16" fmla="*/ 5 w 54"/>
                <a:gd name="T1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30">
                  <a:moveTo>
                    <a:pt x="5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52" y="130"/>
                    <a:pt x="54" y="128"/>
                    <a:pt x="54" y="12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5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8"/>
                    <a:pt x="2" y="130"/>
                    <a:pt x="5" y="13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05" name="Freeform 22"/>
            <p:cNvSpPr>
              <a:spLocks/>
            </p:cNvSpPr>
            <p:nvPr/>
          </p:nvSpPr>
          <p:spPr bwMode="auto">
            <a:xfrm>
              <a:off x="4650063" y="5118248"/>
              <a:ext cx="488036" cy="422964"/>
            </a:xfrm>
            <a:custGeom>
              <a:avLst/>
              <a:gdLst>
                <a:gd name="T0" fmla="*/ 253 w 264"/>
                <a:gd name="T1" fmla="*/ 206 h 228"/>
                <a:gd name="T2" fmla="*/ 23 w 264"/>
                <a:gd name="T3" fmla="*/ 206 h 228"/>
                <a:gd name="T4" fmla="*/ 22 w 264"/>
                <a:gd name="T5" fmla="*/ 206 h 228"/>
                <a:gd name="T6" fmla="*/ 22 w 264"/>
                <a:gd name="T7" fmla="*/ 11 h 228"/>
                <a:gd name="T8" fmla="*/ 11 w 264"/>
                <a:gd name="T9" fmla="*/ 0 h 228"/>
                <a:gd name="T10" fmla="*/ 0 w 264"/>
                <a:gd name="T11" fmla="*/ 11 h 228"/>
                <a:gd name="T12" fmla="*/ 0 w 264"/>
                <a:gd name="T13" fmla="*/ 206 h 228"/>
                <a:gd name="T14" fmla="*/ 23 w 264"/>
                <a:gd name="T15" fmla="*/ 228 h 228"/>
                <a:gd name="T16" fmla="*/ 253 w 264"/>
                <a:gd name="T17" fmla="*/ 228 h 228"/>
                <a:gd name="T18" fmla="*/ 264 w 264"/>
                <a:gd name="T19" fmla="*/ 217 h 228"/>
                <a:gd name="T20" fmla="*/ 253 w 264"/>
                <a:gd name="T21" fmla="*/ 20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4" h="228">
                  <a:moveTo>
                    <a:pt x="253" y="206"/>
                  </a:moveTo>
                  <a:cubicBezTo>
                    <a:pt x="23" y="206"/>
                    <a:pt x="23" y="206"/>
                    <a:pt x="23" y="206"/>
                  </a:cubicBezTo>
                  <a:cubicBezTo>
                    <a:pt x="22" y="206"/>
                    <a:pt x="22" y="206"/>
                    <a:pt x="22" y="206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0" y="218"/>
                    <a:pt x="10" y="228"/>
                    <a:pt x="23" y="228"/>
                  </a:cubicBezTo>
                  <a:cubicBezTo>
                    <a:pt x="253" y="228"/>
                    <a:pt x="253" y="228"/>
                    <a:pt x="253" y="228"/>
                  </a:cubicBezTo>
                  <a:cubicBezTo>
                    <a:pt x="259" y="228"/>
                    <a:pt x="264" y="223"/>
                    <a:pt x="264" y="217"/>
                  </a:cubicBezTo>
                  <a:cubicBezTo>
                    <a:pt x="264" y="211"/>
                    <a:pt x="259" y="206"/>
                    <a:pt x="253" y="20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5681587" y="4552211"/>
            <a:ext cx="2609014" cy="1383920"/>
            <a:chOff x="5681587" y="4552211"/>
            <a:chExt cx="2609014" cy="1383920"/>
          </a:xfrm>
        </p:grpSpPr>
        <p:sp>
          <p:nvSpPr>
            <p:cNvPr id="107" name="任意多边形 106"/>
            <p:cNvSpPr/>
            <p:nvPr/>
          </p:nvSpPr>
          <p:spPr>
            <a:xfrm rot="8100000">
              <a:off x="5681587" y="4552211"/>
              <a:ext cx="2095106" cy="514140"/>
            </a:xfrm>
            <a:custGeom>
              <a:avLst/>
              <a:gdLst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  <a:gd name="connsiteX0" fmla="*/ 2094196 w 2095106"/>
                <a:gd name="connsiteY0" fmla="*/ 108861 h 514140"/>
                <a:gd name="connsiteX1" fmla="*/ 2095106 w 2095106"/>
                <a:gd name="connsiteY1" fmla="*/ 112456 h 514140"/>
                <a:gd name="connsiteX2" fmla="*/ 1693420 w 2095106"/>
                <a:gd name="connsiteY2" fmla="*/ 514140 h 514140"/>
                <a:gd name="connsiteX3" fmla="*/ 366052 w 2095106"/>
                <a:gd name="connsiteY3" fmla="*/ 493616 h 514140"/>
                <a:gd name="connsiteX4" fmla="*/ 263 w 2095106"/>
                <a:gd name="connsiteY4" fmla="*/ 127825 h 514140"/>
                <a:gd name="connsiteX5" fmla="*/ 0 w 2095106"/>
                <a:gd name="connsiteY5" fmla="*/ 120720 h 514140"/>
                <a:gd name="connsiteX6" fmla="*/ 1828886 w 2095106"/>
                <a:gd name="connsiteY6" fmla="*/ 65435 h 514140"/>
                <a:gd name="connsiteX7" fmla="*/ 2094196 w 2095106"/>
                <a:gd name="connsiteY7" fmla="*/ 108861 h 51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106" h="514140">
                  <a:moveTo>
                    <a:pt x="2094196" y="108861"/>
                  </a:moveTo>
                  <a:lnTo>
                    <a:pt x="2095106" y="112456"/>
                  </a:lnTo>
                  <a:lnTo>
                    <a:pt x="1693420" y="514140"/>
                  </a:lnTo>
                  <a:cubicBezTo>
                    <a:pt x="1268925" y="402101"/>
                    <a:pt x="803376" y="408088"/>
                    <a:pt x="366052" y="493616"/>
                  </a:cubicBezTo>
                  <a:lnTo>
                    <a:pt x="263" y="127825"/>
                  </a:lnTo>
                  <a:cubicBezTo>
                    <a:pt x="175" y="125457"/>
                    <a:pt x="88" y="123088"/>
                    <a:pt x="0" y="120720"/>
                  </a:cubicBezTo>
                  <a:cubicBezTo>
                    <a:pt x="565757" y="-31944"/>
                    <a:pt x="1189136" y="-27454"/>
                    <a:pt x="1828886" y="65435"/>
                  </a:cubicBezTo>
                  <a:lnTo>
                    <a:pt x="2094196" y="108861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任意多边形 107"/>
            <p:cNvSpPr/>
            <p:nvPr/>
          </p:nvSpPr>
          <p:spPr>
            <a:xfrm rot="8100000">
              <a:off x="6193061" y="4721252"/>
              <a:ext cx="2097540" cy="1214879"/>
            </a:xfrm>
            <a:custGeom>
              <a:avLst/>
              <a:gdLst>
                <a:gd name="connsiteX0" fmla="*/ 1616306 w 2097540"/>
                <a:gd name="connsiteY0" fmla="*/ 272652 h 1214879"/>
                <a:gd name="connsiteX1" fmla="*/ 2094077 w 2097540"/>
                <a:gd name="connsiteY1" fmla="*/ 1182236 h 1214879"/>
                <a:gd name="connsiteX2" fmla="*/ 2097540 w 2097540"/>
                <a:gd name="connsiteY2" fmla="*/ 1195915 h 1214879"/>
                <a:gd name="connsiteX3" fmla="*/ 1832230 w 2097540"/>
                <a:gd name="connsiteY3" fmla="*/ 1152489 h 1214879"/>
                <a:gd name="connsiteX4" fmla="*/ 3344 w 2097540"/>
                <a:gd name="connsiteY4" fmla="*/ 1207774 h 1214879"/>
                <a:gd name="connsiteX5" fmla="*/ 3607 w 2097540"/>
                <a:gd name="connsiteY5" fmla="*/ 1214879 h 1214879"/>
                <a:gd name="connsiteX6" fmla="*/ 0 w 2097540"/>
                <a:gd name="connsiteY6" fmla="*/ 1211272 h 1214879"/>
                <a:gd name="connsiteX7" fmla="*/ 7347 w 2097540"/>
                <a:gd name="connsiteY7" fmla="*/ 1182236 h 1214879"/>
                <a:gd name="connsiteX8" fmla="*/ 1050712 w 2097540"/>
                <a:gd name="connsiteY8" fmla="*/ 0 h 1214879"/>
                <a:gd name="connsiteX9" fmla="*/ 1616306 w 2097540"/>
                <a:gd name="connsiteY9" fmla="*/ 272652 h 121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7540" h="1214879">
                  <a:moveTo>
                    <a:pt x="1616306" y="272652"/>
                  </a:moveTo>
                  <a:cubicBezTo>
                    <a:pt x="1818062" y="481310"/>
                    <a:pt x="1984478" y="798130"/>
                    <a:pt x="2094077" y="1182236"/>
                  </a:cubicBezTo>
                  <a:lnTo>
                    <a:pt x="2097540" y="1195915"/>
                  </a:lnTo>
                  <a:lnTo>
                    <a:pt x="1832230" y="1152489"/>
                  </a:lnTo>
                  <a:cubicBezTo>
                    <a:pt x="1192480" y="1059600"/>
                    <a:pt x="569101" y="1055110"/>
                    <a:pt x="3344" y="1207774"/>
                  </a:cubicBezTo>
                  <a:lnTo>
                    <a:pt x="3607" y="1214879"/>
                  </a:lnTo>
                  <a:lnTo>
                    <a:pt x="0" y="1211272"/>
                  </a:lnTo>
                  <a:lnTo>
                    <a:pt x="7347" y="1182236"/>
                  </a:lnTo>
                  <a:cubicBezTo>
                    <a:pt x="208282" y="478043"/>
                    <a:pt x="600174" y="0"/>
                    <a:pt x="1050712" y="0"/>
                  </a:cubicBezTo>
                  <a:cubicBezTo>
                    <a:pt x="1255503" y="0"/>
                    <a:pt x="1448177" y="98769"/>
                    <a:pt x="1616306" y="27265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Freeform 136"/>
            <p:cNvSpPr>
              <a:spLocks/>
            </p:cNvSpPr>
            <p:nvPr/>
          </p:nvSpPr>
          <p:spPr bwMode="auto">
            <a:xfrm>
              <a:off x="6957468" y="5340855"/>
              <a:ext cx="449236" cy="195441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10" name="Freeform 137"/>
            <p:cNvSpPr>
              <a:spLocks noEditPoints="1"/>
            </p:cNvSpPr>
            <p:nvPr/>
          </p:nvSpPr>
          <p:spPr bwMode="auto">
            <a:xfrm>
              <a:off x="6957468" y="5091692"/>
              <a:ext cx="449236" cy="258426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sp>
        <p:nvSpPr>
          <p:cNvPr id="111" name="文本框 110"/>
          <p:cNvSpPr txBox="1"/>
          <p:nvPr/>
        </p:nvSpPr>
        <p:spPr>
          <a:xfrm>
            <a:off x="1523650" y="2535622"/>
            <a:ext cx="2524838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112" name="文本框 111"/>
          <p:cNvSpPr txBox="1"/>
          <p:nvPr/>
        </p:nvSpPr>
        <p:spPr>
          <a:xfrm>
            <a:off x="8216073" y="2600942"/>
            <a:ext cx="2524838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113" name="文本框 112"/>
          <p:cNvSpPr txBox="1"/>
          <p:nvPr/>
        </p:nvSpPr>
        <p:spPr>
          <a:xfrm>
            <a:off x="8216073" y="4675357"/>
            <a:ext cx="2524838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114" name="文本框 113"/>
          <p:cNvSpPr txBox="1"/>
          <p:nvPr/>
        </p:nvSpPr>
        <p:spPr>
          <a:xfrm>
            <a:off x="1523651" y="4619204"/>
            <a:ext cx="246639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16730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383">
        <p:random/>
      </p:transition>
    </mc:Choice>
    <mc:Fallback xmlns="">
      <p:transition spd="slow" advClick="0" advTm="6383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9" decel="4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42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decel="42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decel="42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1" grpId="0"/>
      <p:bldP spid="112" grpId="0"/>
      <p:bldP spid="113" grpId="0"/>
      <p:bldP spid="1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燕尾形 29"/>
          <p:cNvSpPr/>
          <p:nvPr/>
        </p:nvSpPr>
        <p:spPr>
          <a:xfrm>
            <a:off x="9660525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第七步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90294" y="4663243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2" name="矩形 31"/>
          <p:cNvSpPr/>
          <p:nvPr/>
        </p:nvSpPr>
        <p:spPr>
          <a:xfrm>
            <a:off x="2121948" y="2678779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3" name="矩形 32"/>
          <p:cNvSpPr/>
          <p:nvPr/>
        </p:nvSpPr>
        <p:spPr>
          <a:xfrm>
            <a:off x="3560282" y="4663243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4" name="矩形 33"/>
          <p:cNvSpPr/>
          <p:nvPr/>
        </p:nvSpPr>
        <p:spPr>
          <a:xfrm>
            <a:off x="5018238" y="2678779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5" name="矩形 34"/>
          <p:cNvSpPr/>
          <p:nvPr/>
        </p:nvSpPr>
        <p:spPr>
          <a:xfrm>
            <a:off x="6430270" y="4663243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6" name="矩形 35"/>
          <p:cNvSpPr/>
          <p:nvPr/>
        </p:nvSpPr>
        <p:spPr>
          <a:xfrm>
            <a:off x="7865265" y="2678779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7" name="矩形 36"/>
          <p:cNvSpPr/>
          <p:nvPr/>
        </p:nvSpPr>
        <p:spPr>
          <a:xfrm>
            <a:off x="9300259" y="4663243"/>
            <a:ext cx="2201448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8" name="燕尾形 37"/>
          <p:cNvSpPr/>
          <p:nvPr/>
        </p:nvSpPr>
        <p:spPr>
          <a:xfrm>
            <a:off x="8225530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第六步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9" name="燕尾形 38"/>
          <p:cNvSpPr/>
          <p:nvPr/>
        </p:nvSpPr>
        <p:spPr>
          <a:xfrm>
            <a:off x="6790536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第五步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40" name="燕尾形 39"/>
          <p:cNvSpPr/>
          <p:nvPr/>
        </p:nvSpPr>
        <p:spPr>
          <a:xfrm>
            <a:off x="5355542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第四步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41" name="燕尾形 40"/>
          <p:cNvSpPr/>
          <p:nvPr/>
        </p:nvSpPr>
        <p:spPr>
          <a:xfrm>
            <a:off x="3920548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第三步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42" name="燕尾形 41"/>
          <p:cNvSpPr/>
          <p:nvPr/>
        </p:nvSpPr>
        <p:spPr>
          <a:xfrm>
            <a:off x="2485554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第二步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43" name="燕尾形 42"/>
          <p:cNvSpPr/>
          <p:nvPr/>
        </p:nvSpPr>
        <p:spPr>
          <a:xfrm>
            <a:off x="1050560" y="3799430"/>
            <a:ext cx="1480916" cy="654724"/>
          </a:xfrm>
          <a:prstGeom prst="chevron">
            <a:avLst>
              <a:gd name="adj" fmla="val 20519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600"/>
              </a:spcBef>
            </a:pPr>
            <a:r>
              <a:rPr lang="zh-CN" altLang="en-US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第一步</a:t>
            </a:r>
            <a:endParaRPr lang="zh-CN" altLang="en-US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841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519">
        <p:random/>
      </p:transition>
    </mc:Choice>
    <mc:Fallback xmlns="">
      <p:transition spd="slow" advClick="0" advTm="1051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5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100"/>
                            </p:stCondLst>
                            <p:childTnLst>
                              <p:par>
                                <p:cTn id="4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850"/>
                            </p:stCondLst>
                            <p:childTnLst>
                              <p:par>
                                <p:cTn id="5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6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35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任意多边形: 形状 27"/>
          <p:cNvSpPr/>
          <p:nvPr/>
        </p:nvSpPr>
        <p:spPr>
          <a:xfrm>
            <a:off x="6874896" y="2580807"/>
            <a:ext cx="719528" cy="0"/>
          </a:xfrm>
          <a:custGeom>
            <a:avLst/>
            <a:gdLst>
              <a:gd name="connsiteX0" fmla="*/ 0 w 719528"/>
              <a:gd name="connsiteY0" fmla="*/ 0 h 0"/>
              <a:gd name="connsiteX1" fmla="*/ 719528 w 7195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9528">
                <a:moveTo>
                  <a:pt x="0" y="0"/>
                </a:moveTo>
                <a:lnTo>
                  <a:pt x="719528" y="0"/>
                </a:lnTo>
              </a:path>
            </a:pathLst>
          </a:custGeom>
          <a:noFill/>
          <a:ln>
            <a:solidFill>
              <a:srgbClr val="4F97B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: 形状 24"/>
          <p:cNvSpPr/>
          <p:nvPr/>
        </p:nvSpPr>
        <p:spPr>
          <a:xfrm flipH="1">
            <a:off x="3218558" y="3670426"/>
            <a:ext cx="719528" cy="0"/>
          </a:xfrm>
          <a:custGeom>
            <a:avLst/>
            <a:gdLst>
              <a:gd name="connsiteX0" fmla="*/ 0 w 719528"/>
              <a:gd name="connsiteY0" fmla="*/ 0 h 0"/>
              <a:gd name="connsiteX1" fmla="*/ 719528 w 7195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9528">
                <a:moveTo>
                  <a:pt x="0" y="0"/>
                </a:moveTo>
                <a:lnTo>
                  <a:pt x="719528" y="0"/>
                </a:lnTo>
              </a:path>
            </a:pathLst>
          </a:custGeom>
          <a:noFill/>
          <a:ln>
            <a:solidFill>
              <a:srgbClr val="4F97B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任意多边形: 形状 21"/>
          <p:cNvSpPr/>
          <p:nvPr/>
        </p:nvSpPr>
        <p:spPr>
          <a:xfrm>
            <a:off x="8259580" y="3837482"/>
            <a:ext cx="719528" cy="0"/>
          </a:xfrm>
          <a:custGeom>
            <a:avLst/>
            <a:gdLst>
              <a:gd name="connsiteX0" fmla="*/ 0 w 719528"/>
              <a:gd name="connsiteY0" fmla="*/ 0 h 0"/>
              <a:gd name="connsiteX1" fmla="*/ 719528 w 71952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9528">
                <a:moveTo>
                  <a:pt x="0" y="0"/>
                </a:moveTo>
                <a:lnTo>
                  <a:pt x="719528" y="0"/>
                </a:lnTo>
              </a:path>
            </a:pathLst>
          </a:custGeom>
          <a:noFill/>
          <a:ln>
            <a:solidFill>
              <a:srgbClr val="4F97B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: 形状 16"/>
          <p:cNvSpPr/>
          <p:nvPr/>
        </p:nvSpPr>
        <p:spPr>
          <a:xfrm>
            <a:off x="6670623" y="4337891"/>
            <a:ext cx="0" cy="1094282"/>
          </a:xfrm>
          <a:custGeom>
            <a:avLst/>
            <a:gdLst>
              <a:gd name="connsiteX0" fmla="*/ 0 w 0"/>
              <a:gd name="connsiteY0" fmla="*/ 0 h 1094282"/>
              <a:gd name="connsiteX1" fmla="*/ 0 w 0"/>
              <a:gd name="connsiteY1" fmla="*/ 109428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094282">
                <a:moveTo>
                  <a:pt x="0" y="0"/>
                </a:moveTo>
                <a:lnTo>
                  <a:pt x="0" y="1094282"/>
                </a:lnTo>
              </a:path>
            </a:pathLst>
          </a:custGeom>
          <a:noFill/>
          <a:ln>
            <a:solidFill>
              <a:srgbClr val="4F97B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19"/>
          <p:cNvSpPr/>
          <p:nvPr/>
        </p:nvSpPr>
        <p:spPr>
          <a:xfrm>
            <a:off x="5454116" y="4625469"/>
            <a:ext cx="0" cy="1094282"/>
          </a:xfrm>
          <a:custGeom>
            <a:avLst/>
            <a:gdLst>
              <a:gd name="connsiteX0" fmla="*/ 0 w 0"/>
              <a:gd name="connsiteY0" fmla="*/ 0 h 1094282"/>
              <a:gd name="connsiteX1" fmla="*/ 0 w 0"/>
              <a:gd name="connsiteY1" fmla="*/ 109428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094282">
                <a:moveTo>
                  <a:pt x="0" y="0"/>
                </a:moveTo>
                <a:lnTo>
                  <a:pt x="0" y="1094282"/>
                </a:lnTo>
              </a:path>
            </a:pathLst>
          </a:custGeom>
          <a:noFill/>
          <a:ln>
            <a:solidFill>
              <a:srgbClr val="4F97B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4926340" y="3422214"/>
            <a:ext cx="1081573" cy="1081574"/>
            <a:chOff x="4926340" y="3422214"/>
            <a:chExt cx="1081573" cy="1081574"/>
          </a:xfrm>
        </p:grpSpPr>
        <p:sp>
          <p:nvSpPr>
            <p:cNvPr id="36" name="矩形 35"/>
            <p:cNvSpPr/>
            <p:nvPr/>
          </p:nvSpPr>
          <p:spPr>
            <a:xfrm rot="18900000">
              <a:off x="4926340" y="3422214"/>
              <a:ext cx="1081573" cy="1081574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5241365" y="3719007"/>
              <a:ext cx="460839" cy="464954"/>
            </a:xfrm>
            <a:custGeom>
              <a:avLst/>
              <a:gdLst>
                <a:gd name="T0" fmla="*/ 68 w 237"/>
                <a:gd name="T1" fmla="*/ 50 h 238"/>
                <a:gd name="T2" fmla="*/ 58 w 237"/>
                <a:gd name="T3" fmla="*/ 59 h 238"/>
                <a:gd name="T4" fmla="*/ 49 w 237"/>
                <a:gd name="T5" fmla="*/ 69 h 238"/>
                <a:gd name="T6" fmla="*/ 43 w 237"/>
                <a:gd name="T7" fmla="*/ 81 h 238"/>
                <a:gd name="T8" fmla="*/ 54 w 237"/>
                <a:gd name="T9" fmla="*/ 86 h 238"/>
                <a:gd name="T10" fmla="*/ 66 w 237"/>
                <a:gd name="T11" fmla="*/ 67 h 238"/>
                <a:gd name="T12" fmla="*/ 75 w 237"/>
                <a:gd name="T13" fmla="*/ 60 h 238"/>
                <a:gd name="T14" fmla="*/ 88 w 237"/>
                <a:gd name="T15" fmla="*/ 47 h 238"/>
                <a:gd name="T16" fmla="*/ 233 w 237"/>
                <a:gd name="T17" fmla="*/ 220 h 238"/>
                <a:gd name="T18" fmla="*/ 190 w 237"/>
                <a:gd name="T19" fmla="*/ 177 h 238"/>
                <a:gd name="T20" fmla="*/ 215 w 237"/>
                <a:gd name="T21" fmla="*/ 108 h 238"/>
                <a:gd name="T22" fmla="*/ 207 w 237"/>
                <a:gd name="T23" fmla="*/ 67 h 238"/>
                <a:gd name="T24" fmla="*/ 183 w 237"/>
                <a:gd name="T25" fmla="*/ 32 h 238"/>
                <a:gd name="T26" fmla="*/ 149 w 237"/>
                <a:gd name="T27" fmla="*/ 9 h 238"/>
                <a:gd name="T28" fmla="*/ 31 w 237"/>
                <a:gd name="T29" fmla="*/ 32 h 238"/>
                <a:gd name="T30" fmla="*/ 0 w 237"/>
                <a:gd name="T31" fmla="*/ 108 h 238"/>
                <a:gd name="T32" fmla="*/ 8 w 237"/>
                <a:gd name="T33" fmla="*/ 149 h 238"/>
                <a:gd name="T34" fmla="*/ 66 w 237"/>
                <a:gd name="T35" fmla="*/ 208 h 238"/>
                <a:gd name="T36" fmla="*/ 66 w 237"/>
                <a:gd name="T37" fmla="*/ 208 h 238"/>
                <a:gd name="T38" fmla="*/ 149 w 237"/>
                <a:gd name="T39" fmla="*/ 208 h 238"/>
                <a:gd name="T40" fmla="*/ 219 w 237"/>
                <a:gd name="T41" fmla="*/ 234 h 238"/>
                <a:gd name="T42" fmla="*/ 233 w 237"/>
                <a:gd name="T43" fmla="*/ 220 h 238"/>
                <a:gd name="T44" fmla="*/ 170 w 237"/>
                <a:gd name="T45" fmla="*/ 170 h 238"/>
                <a:gd name="T46" fmla="*/ 141 w 237"/>
                <a:gd name="T47" fmla="*/ 189 h 238"/>
                <a:gd name="T48" fmla="*/ 74 w 237"/>
                <a:gd name="T49" fmla="*/ 189 h 238"/>
                <a:gd name="T50" fmla="*/ 45 w 237"/>
                <a:gd name="T51" fmla="*/ 170 h 238"/>
                <a:gd name="T52" fmla="*/ 26 w 237"/>
                <a:gd name="T53" fmla="*/ 142 h 238"/>
                <a:gd name="T54" fmla="*/ 19 w 237"/>
                <a:gd name="T55" fmla="*/ 108 h 238"/>
                <a:gd name="T56" fmla="*/ 45 w 237"/>
                <a:gd name="T57" fmla="*/ 46 h 238"/>
                <a:gd name="T58" fmla="*/ 141 w 237"/>
                <a:gd name="T59" fmla="*/ 27 h 238"/>
                <a:gd name="T60" fmla="*/ 170 w 237"/>
                <a:gd name="T61" fmla="*/ 46 h 238"/>
                <a:gd name="T62" fmla="*/ 189 w 237"/>
                <a:gd name="T63" fmla="*/ 75 h 238"/>
                <a:gd name="T64" fmla="*/ 189 w 237"/>
                <a:gd name="T65" fmla="*/ 142 h 238"/>
                <a:gd name="T66" fmla="*/ 171 w 237"/>
                <a:gd name="T67" fmla="*/ 102 h 238"/>
                <a:gd name="T68" fmla="*/ 165 w 237"/>
                <a:gd name="T69" fmla="*/ 108 h 238"/>
                <a:gd name="T70" fmla="*/ 161 w 237"/>
                <a:gd name="T71" fmla="*/ 131 h 238"/>
                <a:gd name="T72" fmla="*/ 130 w 237"/>
                <a:gd name="T73" fmla="*/ 162 h 238"/>
                <a:gd name="T74" fmla="*/ 101 w 237"/>
                <a:gd name="T75" fmla="*/ 172 h 238"/>
                <a:gd name="T76" fmla="*/ 134 w 237"/>
                <a:gd name="T77" fmla="*/ 172 h 238"/>
                <a:gd name="T78" fmla="*/ 172 w 237"/>
                <a:gd name="T79" fmla="*/ 135 h 238"/>
                <a:gd name="T80" fmla="*/ 177 w 237"/>
                <a:gd name="T81" fmla="*/ 1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7" h="238">
                  <a:moveTo>
                    <a:pt x="80" y="44"/>
                  </a:moveTo>
                  <a:cubicBezTo>
                    <a:pt x="76" y="46"/>
                    <a:pt x="72" y="48"/>
                    <a:pt x="68" y="50"/>
                  </a:cubicBezTo>
                  <a:cubicBezTo>
                    <a:pt x="65" y="53"/>
                    <a:pt x="61" y="56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5" y="62"/>
                    <a:pt x="52" y="66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7" y="73"/>
                    <a:pt x="45" y="77"/>
                    <a:pt x="43" y="81"/>
                  </a:cubicBezTo>
                  <a:cubicBezTo>
                    <a:pt x="42" y="84"/>
                    <a:pt x="43" y="87"/>
                    <a:pt x="46" y="89"/>
                  </a:cubicBezTo>
                  <a:cubicBezTo>
                    <a:pt x="49" y="90"/>
                    <a:pt x="53" y="89"/>
                    <a:pt x="54" y="86"/>
                  </a:cubicBezTo>
                  <a:cubicBezTo>
                    <a:pt x="55" y="82"/>
                    <a:pt x="57" y="79"/>
                    <a:pt x="59" y="76"/>
                  </a:cubicBezTo>
                  <a:cubicBezTo>
                    <a:pt x="61" y="73"/>
                    <a:pt x="64" y="70"/>
                    <a:pt x="66" y="67"/>
                  </a:cubicBezTo>
                  <a:cubicBezTo>
                    <a:pt x="66" y="67"/>
                    <a:pt x="66" y="67"/>
                    <a:pt x="66" y="67"/>
                  </a:cubicBezTo>
                  <a:cubicBezTo>
                    <a:pt x="69" y="65"/>
                    <a:pt x="72" y="62"/>
                    <a:pt x="75" y="60"/>
                  </a:cubicBezTo>
                  <a:cubicBezTo>
                    <a:pt x="78" y="58"/>
                    <a:pt x="81" y="56"/>
                    <a:pt x="85" y="55"/>
                  </a:cubicBezTo>
                  <a:cubicBezTo>
                    <a:pt x="88" y="54"/>
                    <a:pt x="89" y="50"/>
                    <a:pt x="88" y="47"/>
                  </a:cubicBezTo>
                  <a:cubicBezTo>
                    <a:pt x="87" y="44"/>
                    <a:pt x="83" y="43"/>
                    <a:pt x="80" y="44"/>
                  </a:cubicBezTo>
                  <a:close/>
                  <a:moveTo>
                    <a:pt x="233" y="220"/>
                  </a:moveTo>
                  <a:cubicBezTo>
                    <a:pt x="233" y="220"/>
                    <a:pt x="233" y="220"/>
                    <a:pt x="233" y="220"/>
                  </a:cubicBezTo>
                  <a:cubicBezTo>
                    <a:pt x="190" y="177"/>
                    <a:pt x="190" y="177"/>
                    <a:pt x="190" y="177"/>
                  </a:cubicBezTo>
                  <a:cubicBezTo>
                    <a:pt x="197" y="169"/>
                    <a:pt x="203" y="159"/>
                    <a:pt x="207" y="149"/>
                  </a:cubicBezTo>
                  <a:cubicBezTo>
                    <a:pt x="212" y="137"/>
                    <a:pt x="215" y="123"/>
                    <a:pt x="215" y="108"/>
                  </a:cubicBezTo>
                  <a:cubicBezTo>
                    <a:pt x="215" y="94"/>
                    <a:pt x="212" y="80"/>
                    <a:pt x="207" y="67"/>
                  </a:cubicBezTo>
                  <a:cubicBezTo>
                    <a:pt x="207" y="67"/>
                    <a:pt x="207" y="67"/>
                    <a:pt x="207" y="67"/>
                  </a:cubicBezTo>
                  <a:cubicBezTo>
                    <a:pt x="202" y="54"/>
                    <a:pt x="194" y="42"/>
                    <a:pt x="184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74" y="22"/>
                    <a:pt x="162" y="14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36" y="3"/>
                    <a:pt x="122" y="0"/>
                    <a:pt x="107" y="0"/>
                  </a:cubicBezTo>
                  <a:cubicBezTo>
                    <a:pt x="78" y="0"/>
                    <a:pt x="51" y="12"/>
                    <a:pt x="31" y="32"/>
                  </a:cubicBezTo>
                  <a:cubicBezTo>
                    <a:pt x="21" y="42"/>
                    <a:pt x="13" y="54"/>
                    <a:pt x="8" y="67"/>
                  </a:cubicBezTo>
                  <a:cubicBezTo>
                    <a:pt x="2" y="80"/>
                    <a:pt x="0" y="94"/>
                    <a:pt x="0" y="108"/>
                  </a:cubicBezTo>
                  <a:cubicBezTo>
                    <a:pt x="0" y="122"/>
                    <a:pt x="2" y="136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13" y="162"/>
                    <a:pt x="21" y="174"/>
                    <a:pt x="31" y="184"/>
                  </a:cubicBezTo>
                  <a:cubicBezTo>
                    <a:pt x="41" y="194"/>
                    <a:pt x="53" y="202"/>
                    <a:pt x="66" y="208"/>
                  </a:cubicBezTo>
                  <a:cubicBezTo>
                    <a:pt x="66" y="208"/>
                    <a:pt x="66" y="208"/>
                    <a:pt x="66" y="208"/>
                  </a:cubicBezTo>
                  <a:cubicBezTo>
                    <a:pt x="66" y="208"/>
                    <a:pt x="66" y="208"/>
                    <a:pt x="66" y="208"/>
                  </a:cubicBezTo>
                  <a:cubicBezTo>
                    <a:pt x="79" y="213"/>
                    <a:pt x="93" y="216"/>
                    <a:pt x="107" y="216"/>
                  </a:cubicBezTo>
                  <a:cubicBezTo>
                    <a:pt x="122" y="216"/>
                    <a:pt x="136" y="213"/>
                    <a:pt x="149" y="208"/>
                  </a:cubicBezTo>
                  <a:cubicBezTo>
                    <a:pt x="159" y="203"/>
                    <a:pt x="168" y="198"/>
                    <a:pt x="176" y="191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23" y="238"/>
                    <a:pt x="229" y="237"/>
                    <a:pt x="233" y="234"/>
                  </a:cubicBezTo>
                  <a:cubicBezTo>
                    <a:pt x="237" y="230"/>
                    <a:pt x="237" y="223"/>
                    <a:pt x="233" y="220"/>
                  </a:cubicBezTo>
                  <a:close/>
                  <a:moveTo>
                    <a:pt x="170" y="170"/>
                  </a:moveTo>
                  <a:cubicBezTo>
                    <a:pt x="170" y="170"/>
                    <a:pt x="170" y="170"/>
                    <a:pt x="170" y="170"/>
                  </a:cubicBezTo>
                  <a:cubicBezTo>
                    <a:pt x="169" y="170"/>
                    <a:pt x="169" y="170"/>
                    <a:pt x="169" y="170"/>
                  </a:cubicBezTo>
                  <a:cubicBezTo>
                    <a:pt x="161" y="178"/>
                    <a:pt x="152" y="185"/>
                    <a:pt x="141" y="189"/>
                  </a:cubicBezTo>
                  <a:cubicBezTo>
                    <a:pt x="131" y="194"/>
                    <a:pt x="119" y="196"/>
                    <a:pt x="107" y="196"/>
                  </a:cubicBezTo>
                  <a:cubicBezTo>
                    <a:pt x="95" y="196"/>
                    <a:pt x="84" y="194"/>
                    <a:pt x="74" y="189"/>
                  </a:cubicBezTo>
                  <a:cubicBezTo>
                    <a:pt x="74" y="189"/>
                    <a:pt x="74" y="189"/>
                    <a:pt x="74" y="189"/>
                  </a:cubicBezTo>
                  <a:cubicBezTo>
                    <a:pt x="63" y="185"/>
                    <a:pt x="53" y="178"/>
                    <a:pt x="45" y="170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37" y="162"/>
                    <a:pt x="30" y="152"/>
                    <a:pt x="26" y="142"/>
                  </a:cubicBezTo>
                  <a:cubicBezTo>
                    <a:pt x="26" y="141"/>
                    <a:pt x="26" y="141"/>
                    <a:pt x="26" y="141"/>
                  </a:cubicBezTo>
                  <a:cubicBezTo>
                    <a:pt x="22" y="131"/>
                    <a:pt x="19" y="120"/>
                    <a:pt x="19" y="108"/>
                  </a:cubicBezTo>
                  <a:cubicBezTo>
                    <a:pt x="19" y="96"/>
                    <a:pt x="22" y="85"/>
                    <a:pt x="26" y="74"/>
                  </a:cubicBezTo>
                  <a:cubicBezTo>
                    <a:pt x="30" y="64"/>
                    <a:pt x="37" y="54"/>
                    <a:pt x="45" y="46"/>
                  </a:cubicBezTo>
                  <a:cubicBezTo>
                    <a:pt x="61" y="30"/>
                    <a:pt x="83" y="20"/>
                    <a:pt x="107" y="20"/>
                  </a:cubicBezTo>
                  <a:cubicBezTo>
                    <a:pt x="119" y="20"/>
                    <a:pt x="131" y="22"/>
                    <a:pt x="141" y="27"/>
                  </a:cubicBezTo>
                  <a:cubicBezTo>
                    <a:pt x="152" y="31"/>
                    <a:pt x="161" y="38"/>
                    <a:pt x="170" y="46"/>
                  </a:cubicBezTo>
                  <a:cubicBezTo>
                    <a:pt x="170" y="46"/>
                    <a:pt x="170" y="46"/>
                    <a:pt x="170" y="46"/>
                  </a:cubicBezTo>
                  <a:cubicBezTo>
                    <a:pt x="178" y="54"/>
                    <a:pt x="184" y="64"/>
                    <a:pt x="189" y="74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93" y="85"/>
                    <a:pt x="195" y="96"/>
                    <a:pt x="195" y="108"/>
                  </a:cubicBezTo>
                  <a:cubicBezTo>
                    <a:pt x="195" y="120"/>
                    <a:pt x="193" y="131"/>
                    <a:pt x="189" y="142"/>
                  </a:cubicBezTo>
                  <a:cubicBezTo>
                    <a:pt x="184" y="152"/>
                    <a:pt x="178" y="162"/>
                    <a:pt x="170" y="170"/>
                  </a:cubicBezTo>
                  <a:close/>
                  <a:moveTo>
                    <a:pt x="171" y="102"/>
                  </a:moveTo>
                  <a:cubicBezTo>
                    <a:pt x="171" y="102"/>
                    <a:pt x="171" y="102"/>
                    <a:pt x="171" y="102"/>
                  </a:cubicBezTo>
                  <a:cubicBezTo>
                    <a:pt x="168" y="102"/>
                    <a:pt x="165" y="105"/>
                    <a:pt x="165" y="108"/>
                  </a:cubicBezTo>
                  <a:cubicBezTo>
                    <a:pt x="165" y="116"/>
                    <a:pt x="164" y="123"/>
                    <a:pt x="161" y="130"/>
                  </a:cubicBezTo>
                  <a:cubicBezTo>
                    <a:pt x="161" y="131"/>
                    <a:pt x="161" y="131"/>
                    <a:pt x="161" y="131"/>
                  </a:cubicBezTo>
                  <a:cubicBezTo>
                    <a:pt x="158" y="137"/>
                    <a:pt x="154" y="143"/>
                    <a:pt x="148" y="149"/>
                  </a:cubicBezTo>
                  <a:cubicBezTo>
                    <a:pt x="143" y="154"/>
                    <a:pt x="136" y="159"/>
                    <a:pt x="130" y="162"/>
                  </a:cubicBezTo>
                  <a:cubicBezTo>
                    <a:pt x="122" y="164"/>
                    <a:pt x="115" y="166"/>
                    <a:pt x="107" y="166"/>
                  </a:cubicBezTo>
                  <a:cubicBezTo>
                    <a:pt x="104" y="166"/>
                    <a:pt x="101" y="169"/>
                    <a:pt x="101" y="172"/>
                  </a:cubicBezTo>
                  <a:cubicBezTo>
                    <a:pt x="101" y="175"/>
                    <a:pt x="104" y="178"/>
                    <a:pt x="107" y="178"/>
                  </a:cubicBezTo>
                  <a:cubicBezTo>
                    <a:pt x="116" y="178"/>
                    <a:pt x="125" y="176"/>
                    <a:pt x="134" y="172"/>
                  </a:cubicBezTo>
                  <a:cubicBezTo>
                    <a:pt x="142" y="169"/>
                    <a:pt x="150" y="164"/>
                    <a:pt x="157" y="157"/>
                  </a:cubicBezTo>
                  <a:cubicBezTo>
                    <a:pt x="163" y="151"/>
                    <a:pt x="168" y="143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5" y="126"/>
                    <a:pt x="177" y="117"/>
                    <a:pt x="177" y="108"/>
                  </a:cubicBezTo>
                  <a:cubicBezTo>
                    <a:pt x="177" y="105"/>
                    <a:pt x="174" y="102"/>
                    <a:pt x="171" y="1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128389" y="3067733"/>
            <a:ext cx="1089487" cy="1089488"/>
            <a:chOff x="6128389" y="3067733"/>
            <a:chExt cx="1089487" cy="1089488"/>
          </a:xfrm>
        </p:grpSpPr>
        <p:sp>
          <p:nvSpPr>
            <p:cNvPr id="39" name="矩形 38"/>
            <p:cNvSpPr/>
            <p:nvPr/>
          </p:nvSpPr>
          <p:spPr>
            <a:xfrm rot="18900000">
              <a:off x="6128389" y="3067733"/>
              <a:ext cx="1089487" cy="1089488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0" name="Freeform 6"/>
            <p:cNvSpPr>
              <a:spLocks noEditPoints="1"/>
            </p:cNvSpPr>
            <p:nvPr/>
          </p:nvSpPr>
          <p:spPr bwMode="auto">
            <a:xfrm>
              <a:off x="6420659" y="3377017"/>
              <a:ext cx="499928" cy="427922"/>
            </a:xfrm>
            <a:custGeom>
              <a:avLst/>
              <a:gdLst>
                <a:gd name="T0" fmla="*/ 247 w 257"/>
                <a:gd name="T1" fmla="*/ 0 h 219"/>
                <a:gd name="T2" fmla="*/ 10 w 257"/>
                <a:gd name="T3" fmla="*/ 0 h 219"/>
                <a:gd name="T4" fmla="*/ 0 w 257"/>
                <a:gd name="T5" fmla="*/ 10 h 219"/>
                <a:gd name="T6" fmla="*/ 0 w 257"/>
                <a:gd name="T7" fmla="*/ 210 h 219"/>
                <a:gd name="T8" fmla="*/ 10 w 257"/>
                <a:gd name="T9" fmla="*/ 219 h 219"/>
                <a:gd name="T10" fmla="*/ 247 w 257"/>
                <a:gd name="T11" fmla="*/ 219 h 219"/>
                <a:gd name="T12" fmla="*/ 257 w 257"/>
                <a:gd name="T13" fmla="*/ 210 h 219"/>
                <a:gd name="T14" fmla="*/ 257 w 257"/>
                <a:gd name="T15" fmla="*/ 10 h 219"/>
                <a:gd name="T16" fmla="*/ 247 w 257"/>
                <a:gd name="T17" fmla="*/ 0 h 219"/>
                <a:gd name="T18" fmla="*/ 237 w 257"/>
                <a:gd name="T19" fmla="*/ 200 h 219"/>
                <a:gd name="T20" fmla="*/ 237 w 257"/>
                <a:gd name="T21" fmla="*/ 200 h 219"/>
                <a:gd name="T22" fmla="*/ 20 w 257"/>
                <a:gd name="T23" fmla="*/ 200 h 219"/>
                <a:gd name="T24" fmla="*/ 20 w 257"/>
                <a:gd name="T25" fmla="*/ 178 h 219"/>
                <a:gd name="T26" fmla="*/ 71 w 257"/>
                <a:gd name="T27" fmla="*/ 127 h 219"/>
                <a:gd name="T28" fmla="*/ 106 w 257"/>
                <a:gd name="T29" fmla="*/ 162 h 219"/>
                <a:gd name="T30" fmla="*/ 106 w 257"/>
                <a:gd name="T31" fmla="*/ 162 h 219"/>
                <a:gd name="T32" fmla="*/ 106 w 257"/>
                <a:gd name="T33" fmla="*/ 163 h 219"/>
                <a:gd name="T34" fmla="*/ 107 w 257"/>
                <a:gd name="T35" fmla="*/ 163 h 219"/>
                <a:gd name="T36" fmla="*/ 127 w 257"/>
                <a:gd name="T37" fmla="*/ 183 h 219"/>
                <a:gd name="T38" fmla="*/ 136 w 257"/>
                <a:gd name="T39" fmla="*/ 183 h 219"/>
                <a:gd name="T40" fmla="*/ 136 w 257"/>
                <a:gd name="T41" fmla="*/ 175 h 219"/>
                <a:gd name="T42" fmla="*/ 119 w 257"/>
                <a:gd name="T43" fmla="*/ 158 h 219"/>
                <a:gd name="T44" fmla="*/ 167 w 257"/>
                <a:gd name="T45" fmla="*/ 110 h 219"/>
                <a:gd name="T46" fmla="*/ 237 w 257"/>
                <a:gd name="T47" fmla="*/ 181 h 219"/>
                <a:gd name="T48" fmla="*/ 237 w 257"/>
                <a:gd name="T49" fmla="*/ 200 h 219"/>
                <a:gd name="T50" fmla="*/ 237 w 257"/>
                <a:gd name="T51" fmla="*/ 164 h 219"/>
                <a:gd name="T52" fmla="*/ 237 w 257"/>
                <a:gd name="T53" fmla="*/ 164 h 219"/>
                <a:gd name="T54" fmla="*/ 171 w 257"/>
                <a:gd name="T55" fmla="*/ 98 h 219"/>
                <a:gd name="T56" fmla="*/ 163 w 257"/>
                <a:gd name="T57" fmla="*/ 98 h 219"/>
                <a:gd name="T58" fmla="*/ 110 w 257"/>
                <a:gd name="T59" fmla="*/ 150 h 219"/>
                <a:gd name="T60" fmla="*/ 75 w 257"/>
                <a:gd name="T61" fmla="*/ 114 h 219"/>
                <a:gd name="T62" fmla="*/ 67 w 257"/>
                <a:gd name="T63" fmla="*/ 114 h 219"/>
                <a:gd name="T64" fmla="*/ 20 w 257"/>
                <a:gd name="T65" fmla="*/ 161 h 219"/>
                <a:gd name="T66" fmla="*/ 20 w 257"/>
                <a:gd name="T67" fmla="*/ 20 h 219"/>
                <a:gd name="T68" fmla="*/ 237 w 257"/>
                <a:gd name="T69" fmla="*/ 20 h 219"/>
                <a:gd name="T70" fmla="*/ 237 w 257"/>
                <a:gd name="T71" fmla="*/ 164 h 219"/>
                <a:gd name="T72" fmla="*/ 75 w 257"/>
                <a:gd name="T73" fmla="*/ 99 h 219"/>
                <a:gd name="T74" fmla="*/ 75 w 257"/>
                <a:gd name="T75" fmla="*/ 99 h 219"/>
                <a:gd name="T76" fmla="*/ 109 w 257"/>
                <a:gd name="T77" fmla="*/ 65 h 219"/>
                <a:gd name="T78" fmla="*/ 75 w 257"/>
                <a:gd name="T79" fmla="*/ 30 h 219"/>
                <a:gd name="T80" fmla="*/ 40 w 257"/>
                <a:gd name="T81" fmla="*/ 65 h 219"/>
                <a:gd name="T82" fmla="*/ 75 w 257"/>
                <a:gd name="T83" fmla="*/ 99 h 219"/>
                <a:gd name="T84" fmla="*/ 75 w 257"/>
                <a:gd name="T85" fmla="*/ 42 h 219"/>
                <a:gd name="T86" fmla="*/ 75 w 257"/>
                <a:gd name="T87" fmla="*/ 42 h 219"/>
                <a:gd name="T88" fmla="*/ 97 w 257"/>
                <a:gd name="T89" fmla="*/ 65 h 219"/>
                <a:gd name="T90" fmla="*/ 75 w 257"/>
                <a:gd name="T91" fmla="*/ 87 h 219"/>
                <a:gd name="T92" fmla="*/ 52 w 257"/>
                <a:gd name="T93" fmla="*/ 65 h 219"/>
                <a:gd name="T94" fmla="*/ 75 w 257"/>
                <a:gd name="T95" fmla="*/ 42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7" h="219">
                  <a:moveTo>
                    <a:pt x="247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0" y="215"/>
                    <a:pt x="4" y="219"/>
                    <a:pt x="10" y="219"/>
                  </a:cubicBezTo>
                  <a:cubicBezTo>
                    <a:pt x="247" y="219"/>
                    <a:pt x="247" y="219"/>
                    <a:pt x="247" y="219"/>
                  </a:cubicBezTo>
                  <a:cubicBezTo>
                    <a:pt x="253" y="219"/>
                    <a:pt x="257" y="215"/>
                    <a:pt x="257" y="210"/>
                  </a:cubicBezTo>
                  <a:cubicBezTo>
                    <a:pt x="257" y="10"/>
                    <a:pt x="257" y="10"/>
                    <a:pt x="257" y="10"/>
                  </a:cubicBezTo>
                  <a:cubicBezTo>
                    <a:pt x="257" y="4"/>
                    <a:pt x="253" y="0"/>
                    <a:pt x="247" y="0"/>
                  </a:cubicBezTo>
                  <a:close/>
                  <a:moveTo>
                    <a:pt x="237" y="200"/>
                  </a:moveTo>
                  <a:cubicBezTo>
                    <a:pt x="237" y="200"/>
                    <a:pt x="237" y="200"/>
                    <a:pt x="237" y="200"/>
                  </a:cubicBezTo>
                  <a:cubicBezTo>
                    <a:pt x="20" y="200"/>
                    <a:pt x="20" y="200"/>
                    <a:pt x="20" y="200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3"/>
                    <a:pt x="106" y="163"/>
                    <a:pt x="106" y="163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30" y="186"/>
                    <a:pt x="133" y="186"/>
                    <a:pt x="136" y="183"/>
                  </a:cubicBezTo>
                  <a:cubicBezTo>
                    <a:pt x="138" y="181"/>
                    <a:pt x="138" y="177"/>
                    <a:pt x="136" y="175"/>
                  </a:cubicBezTo>
                  <a:cubicBezTo>
                    <a:pt x="119" y="158"/>
                    <a:pt x="119" y="158"/>
                    <a:pt x="119" y="158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237" y="181"/>
                    <a:pt x="237" y="181"/>
                    <a:pt x="237" y="181"/>
                  </a:cubicBezTo>
                  <a:cubicBezTo>
                    <a:pt x="237" y="200"/>
                    <a:pt x="237" y="200"/>
                    <a:pt x="237" y="200"/>
                  </a:cubicBezTo>
                  <a:close/>
                  <a:moveTo>
                    <a:pt x="237" y="164"/>
                  </a:moveTo>
                  <a:cubicBezTo>
                    <a:pt x="237" y="164"/>
                    <a:pt x="237" y="164"/>
                    <a:pt x="237" y="164"/>
                  </a:cubicBezTo>
                  <a:cubicBezTo>
                    <a:pt x="171" y="98"/>
                    <a:pt x="171" y="98"/>
                    <a:pt x="171" y="98"/>
                  </a:cubicBezTo>
                  <a:cubicBezTo>
                    <a:pt x="169" y="95"/>
                    <a:pt x="165" y="95"/>
                    <a:pt x="163" y="98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3" y="112"/>
                    <a:pt x="69" y="112"/>
                    <a:pt x="67" y="114"/>
                  </a:cubicBezTo>
                  <a:cubicBezTo>
                    <a:pt x="20" y="161"/>
                    <a:pt x="20" y="161"/>
                    <a:pt x="20" y="16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37" y="20"/>
                    <a:pt x="237" y="20"/>
                    <a:pt x="237" y="20"/>
                  </a:cubicBezTo>
                  <a:cubicBezTo>
                    <a:pt x="237" y="164"/>
                    <a:pt x="237" y="164"/>
                    <a:pt x="237" y="164"/>
                  </a:cubicBezTo>
                  <a:close/>
                  <a:moveTo>
                    <a:pt x="75" y="99"/>
                  </a:moveTo>
                  <a:cubicBezTo>
                    <a:pt x="75" y="99"/>
                    <a:pt x="75" y="99"/>
                    <a:pt x="75" y="99"/>
                  </a:cubicBezTo>
                  <a:cubicBezTo>
                    <a:pt x="94" y="99"/>
                    <a:pt x="109" y="84"/>
                    <a:pt x="109" y="65"/>
                  </a:cubicBezTo>
                  <a:cubicBezTo>
                    <a:pt x="109" y="46"/>
                    <a:pt x="94" y="30"/>
                    <a:pt x="75" y="30"/>
                  </a:cubicBezTo>
                  <a:cubicBezTo>
                    <a:pt x="56" y="30"/>
                    <a:pt x="40" y="46"/>
                    <a:pt x="40" y="65"/>
                  </a:cubicBezTo>
                  <a:cubicBezTo>
                    <a:pt x="40" y="84"/>
                    <a:pt x="56" y="99"/>
                    <a:pt x="75" y="99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87" y="42"/>
                    <a:pt x="97" y="52"/>
                    <a:pt x="97" y="65"/>
                  </a:cubicBezTo>
                  <a:cubicBezTo>
                    <a:pt x="97" y="77"/>
                    <a:pt x="87" y="87"/>
                    <a:pt x="75" y="87"/>
                  </a:cubicBezTo>
                  <a:cubicBezTo>
                    <a:pt x="62" y="87"/>
                    <a:pt x="52" y="77"/>
                    <a:pt x="52" y="65"/>
                  </a:cubicBezTo>
                  <a:cubicBezTo>
                    <a:pt x="52" y="52"/>
                    <a:pt x="62" y="42"/>
                    <a:pt x="75" y="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175819" y="1872614"/>
            <a:ext cx="1432502" cy="1432502"/>
            <a:chOff x="5175819" y="1872614"/>
            <a:chExt cx="1432502" cy="1432502"/>
          </a:xfrm>
        </p:grpSpPr>
        <p:sp>
          <p:nvSpPr>
            <p:cNvPr id="42" name="矩形 41"/>
            <p:cNvSpPr/>
            <p:nvPr/>
          </p:nvSpPr>
          <p:spPr>
            <a:xfrm rot="18900000">
              <a:off x="5175819" y="1872614"/>
              <a:ext cx="1432502" cy="1432502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3" name="Freeform 7"/>
            <p:cNvSpPr>
              <a:spLocks noEditPoints="1"/>
            </p:cNvSpPr>
            <p:nvPr/>
          </p:nvSpPr>
          <p:spPr bwMode="auto">
            <a:xfrm>
              <a:off x="5607377" y="2204111"/>
              <a:ext cx="608544" cy="697111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998388" y="3269730"/>
            <a:ext cx="809881" cy="809881"/>
            <a:chOff x="3998388" y="3269730"/>
            <a:chExt cx="809881" cy="809881"/>
          </a:xfrm>
        </p:grpSpPr>
        <p:sp>
          <p:nvSpPr>
            <p:cNvPr id="45" name="矩形 44"/>
            <p:cNvSpPr/>
            <p:nvPr/>
          </p:nvSpPr>
          <p:spPr>
            <a:xfrm rot="18900000">
              <a:off x="3998388" y="3269730"/>
              <a:ext cx="809881" cy="8098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6" name="Freeform 8"/>
            <p:cNvSpPr>
              <a:spLocks noEditPoints="1"/>
            </p:cNvSpPr>
            <p:nvPr/>
          </p:nvSpPr>
          <p:spPr bwMode="auto">
            <a:xfrm>
              <a:off x="4224060" y="3502716"/>
              <a:ext cx="348264" cy="335419"/>
            </a:xfrm>
            <a:custGeom>
              <a:avLst/>
              <a:gdLst>
                <a:gd name="T0" fmla="*/ 139 w 258"/>
                <a:gd name="T1" fmla="*/ 8 h 248"/>
                <a:gd name="T2" fmla="*/ 165 w 258"/>
                <a:gd name="T3" fmla="*/ 88 h 248"/>
                <a:gd name="T4" fmla="*/ 248 w 258"/>
                <a:gd name="T5" fmla="*/ 88 h 248"/>
                <a:gd name="T6" fmla="*/ 258 w 258"/>
                <a:gd name="T7" fmla="*/ 97 h 248"/>
                <a:gd name="T8" fmla="*/ 254 w 258"/>
                <a:gd name="T9" fmla="*/ 105 h 248"/>
                <a:gd name="T10" fmla="*/ 254 w 258"/>
                <a:gd name="T11" fmla="*/ 105 h 248"/>
                <a:gd name="T12" fmla="*/ 186 w 258"/>
                <a:gd name="T13" fmla="*/ 154 h 248"/>
                <a:gd name="T14" fmla="*/ 212 w 258"/>
                <a:gd name="T15" fmla="*/ 234 h 248"/>
                <a:gd name="T16" fmla="*/ 206 w 258"/>
                <a:gd name="T17" fmla="*/ 246 h 248"/>
                <a:gd name="T18" fmla="*/ 197 w 258"/>
                <a:gd name="T19" fmla="*/ 245 h 248"/>
                <a:gd name="T20" fmla="*/ 129 w 258"/>
                <a:gd name="T21" fmla="*/ 196 h 248"/>
                <a:gd name="T22" fmla="*/ 62 w 258"/>
                <a:gd name="T23" fmla="*/ 245 h 248"/>
                <a:gd name="T24" fmla="*/ 48 w 258"/>
                <a:gd name="T25" fmla="*/ 243 h 248"/>
                <a:gd name="T26" fmla="*/ 47 w 258"/>
                <a:gd name="T27" fmla="*/ 233 h 248"/>
                <a:gd name="T28" fmla="*/ 73 w 258"/>
                <a:gd name="T29" fmla="*/ 154 h 248"/>
                <a:gd name="T30" fmla="*/ 5 w 258"/>
                <a:gd name="T31" fmla="*/ 105 h 248"/>
                <a:gd name="T32" fmla="*/ 3 w 258"/>
                <a:gd name="T33" fmla="*/ 92 h 248"/>
                <a:gd name="T34" fmla="*/ 11 w 258"/>
                <a:gd name="T35" fmla="*/ 88 h 248"/>
                <a:gd name="T36" fmla="*/ 94 w 258"/>
                <a:gd name="T37" fmla="*/ 88 h 248"/>
                <a:gd name="T38" fmla="*/ 120 w 258"/>
                <a:gd name="T39" fmla="*/ 8 h 248"/>
                <a:gd name="T40" fmla="*/ 132 w 258"/>
                <a:gd name="T41" fmla="*/ 2 h 248"/>
                <a:gd name="T42" fmla="*/ 139 w 258"/>
                <a:gd name="T43" fmla="*/ 8 h 248"/>
                <a:gd name="T44" fmla="*/ 139 w 258"/>
                <a:gd name="T45" fmla="*/ 8 h 248"/>
                <a:gd name="T46" fmla="*/ 148 w 258"/>
                <a:gd name="T47" fmla="*/ 101 h 248"/>
                <a:gd name="T48" fmla="*/ 148 w 258"/>
                <a:gd name="T49" fmla="*/ 101 h 248"/>
                <a:gd name="T50" fmla="*/ 129 w 258"/>
                <a:gd name="T51" fmla="*/ 43 h 248"/>
                <a:gd name="T52" fmla="*/ 111 w 258"/>
                <a:gd name="T53" fmla="*/ 100 h 248"/>
                <a:gd name="T54" fmla="*/ 102 w 258"/>
                <a:gd name="T55" fmla="*/ 107 h 248"/>
                <a:gd name="T56" fmla="*/ 41 w 258"/>
                <a:gd name="T57" fmla="*/ 107 h 248"/>
                <a:gd name="T58" fmla="*/ 90 w 258"/>
                <a:gd name="T59" fmla="*/ 143 h 248"/>
                <a:gd name="T60" fmla="*/ 94 w 258"/>
                <a:gd name="T61" fmla="*/ 154 h 248"/>
                <a:gd name="T62" fmla="*/ 75 w 258"/>
                <a:gd name="T63" fmla="*/ 211 h 248"/>
                <a:gd name="T64" fmla="*/ 123 w 258"/>
                <a:gd name="T65" fmla="*/ 176 h 248"/>
                <a:gd name="T66" fmla="*/ 135 w 258"/>
                <a:gd name="T67" fmla="*/ 175 h 248"/>
                <a:gd name="T68" fmla="*/ 184 w 258"/>
                <a:gd name="T69" fmla="*/ 211 h 248"/>
                <a:gd name="T70" fmla="*/ 165 w 258"/>
                <a:gd name="T71" fmla="*/ 154 h 248"/>
                <a:gd name="T72" fmla="*/ 169 w 258"/>
                <a:gd name="T73" fmla="*/ 143 h 248"/>
                <a:gd name="T74" fmla="*/ 217 w 258"/>
                <a:gd name="T75" fmla="*/ 107 h 248"/>
                <a:gd name="T76" fmla="*/ 158 w 258"/>
                <a:gd name="T77" fmla="*/ 107 h 248"/>
                <a:gd name="T78" fmla="*/ 148 w 258"/>
                <a:gd name="T79" fmla="*/ 10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8" h="248">
                  <a:moveTo>
                    <a:pt x="139" y="8"/>
                  </a:moveTo>
                  <a:cubicBezTo>
                    <a:pt x="165" y="88"/>
                    <a:pt x="165" y="88"/>
                    <a:pt x="165" y="88"/>
                  </a:cubicBezTo>
                  <a:cubicBezTo>
                    <a:pt x="248" y="88"/>
                    <a:pt x="248" y="88"/>
                    <a:pt x="248" y="88"/>
                  </a:cubicBezTo>
                  <a:cubicBezTo>
                    <a:pt x="254" y="88"/>
                    <a:pt x="258" y="92"/>
                    <a:pt x="258" y="97"/>
                  </a:cubicBezTo>
                  <a:cubicBezTo>
                    <a:pt x="258" y="101"/>
                    <a:pt x="256" y="104"/>
                    <a:pt x="254" y="105"/>
                  </a:cubicBezTo>
                  <a:cubicBezTo>
                    <a:pt x="254" y="105"/>
                    <a:pt x="254" y="105"/>
                    <a:pt x="254" y="105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4" y="239"/>
                    <a:pt x="211" y="245"/>
                    <a:pt x="206" y="246"/>
                  </a:cubicBezTo>
                  <a:cubicBezTo>
                    <a:pt x="203" y="247"/>
                    <a:pt x="199" y="247"/>
                    <a:pt x="197" y="245"/>
                  </a:cubicBezTo>
                  <a:cubicBezTo>
                    <a:pt x="129" y="196"/>
                    <a:pt x="129" y="196"/>
                    <a:pt x="129" y="196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57" y="248"/>
                    <a:pt x="51" y="247"/>
                    <a:pt x="48" y="243"/>
                  </a:cubicBezTo>
                  <a:cubicBezTo>
                    <a:pt x="46" y="240"/>
                    <a:pt x="46" y="236"/>
                    <a:pt x="47" y="233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1" y="102"/>
                    <a:pt x="0" y="96"/>
                    <a:pt x="3" y="92"/>
                  </a:cubicBezTo>
                  <a:cubicBezTo>
                    <a:pt x="5" y="89"/>
                    <a:pt x="8" y="88"/>
                    <a:pt x="11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3"/>
                    <a:pt x="127" y="0"/>
                    <a:pt x="132" y="2"/>
                  </a:cubicBezTo>
                  <a:cubicBezTo>
                    <a:pt x="136" y="3"/>
                    <a:pt x="138" y="5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48" y="101"/>
                  </a:moveTo>
                  <a:cubicBezTo>
                    <a:pt x="148" y="101"/>
                    <a:pt x="148" y="101"/>
                    <a:pt x="148" y="101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0" y="104"/>
                    <a:pt x="106" y="107"/>
                    <a:pt x="10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3" y="145"/>
                    <a:pt x="95" y="149"/>
                    <a:pt x="94" y="154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123" y="176"/>
                    <a:pt x="123" y="176"/>
                    <a:pt x="123" y="176"/>
                  </a:cubicBezTo>
                  <a:cubicBezTo>
                    <a:pt x="127" y="173"/>
                    <a:pt x="132" y="173"/>
                    <a:pt x="135" y="175"/>
                  </a:cubicBezTo>
                  <a:cubicBezTo>
                    <a:pt x="184" y="211"/>
                    <a:pt x="184" y="211"/>
                    <a:pt x="184" y="211"/>
                  </a:cubicBezTo>
                  <a:cubicBezTo>
                    <a:pt x="165" y="154"/>
                    <a:pt x="165" y="154"/>
                    <a:pt x="165" y="154"/>
                  </a:cubicBezTo>
                  <a:cubicBezTo>
                    <a:pt x="164" y="150"/>
                    <a:pt x="165" y="145"/>
                    <a:pt x="169" y="143"/>
                  </a:cubicBezTo>
                  <a:cubicBezTo>
                    <a:pt x="217" y="107"/>
                    <a:pt x="217" y="107"/>
                    <a:pt x="21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4" y="108"/>
                    <a:pt x="149" y="105"/>
                    <a:pt x="148" y="1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402392" y="3437752"/>
            <a:ext cx="809881" cy="809881"/>
            <a:chOff x="7402392" y="3437752"/>
            <a:chExt cx="809881" cy="809881"/>
          </a:xfrm>
        </p:grpSpPr>
        <p:sp>
          <p:nvSpPr>
            <p:cNvPr id="48" name="矩形 47"/>
            <p:cNvSpPr/>
            <p:nvPr/>
          </p:nvSpPr>
          <p:spPr>
            <a:xfrm rot="18900000">
              <a:off x="7402392" y="3437752"/>
              <a:ext cx="809881" cy="8098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/>
          </p:nvSpPr>
          <p:spPr bwMode="auto">
            <a:xfrm>
              <a:off x="7660309" y="3704829"/>
              <a:ext cx="349692" cy="315437"/>
            </a:xfrm>
            <a:custGeom>
              <a:avLst/>
              <a:gdLst>
                <a:gd name="T0" fmla="*/ 122 w 259"/>
                <a:gd name="T1" fmla="*/ 229 h 233"/>
                <a:gd name="T2" fmla="*/ 24 w 259"/>
                <a:gd name="T3" fmla="*/ 131 h 233"/>
                <a:gd name="T4" fmla="*/ 3 w 259"/>
                <a:gd name="T5" fmla="*/ 95 h 233"/>
                <a:gd name="T6" fmla="*/ 5 w 259"/>
                <a:gd name="T7" fmla="*/ 56 h 233"/>
                <a:gd name="T8" fmla="*/ 24 w 259"/>
                <a:gd name="T9" fmla="*/ 24 h 233"/>
                <a:gd name="T10" fmla="*/ 56 w 259"/>
                <a:gd name="T11" fmla="*/ 5 h 233"/>
                <a:gd name="T12" fmla="*/ 97 w 259"/>
                <a:gd name="T13" fmla="*/ 4 h 233"/>
                <a:gd name="T14" fmla="*/ 129 w 259"/>
                <a:gd name="T15" fmla="*/ 20 h 233"/>
                <a:gd name="T16" fmla="*/ 162 w 259"/>
                <a:gd name="T17" fmla="*/ 4 h 233"/>
                <a:gd name="T18" fmla="*/ 203 w 259"/>
                <a:gd name="T19" fmla="*/ 5 h 233"/>
                <a:gd name="T20" fmla="*/ 235 w 259"/>
                <a:gd name="T21" fmla="*/ 24 h 233"/>
                <a:gd name="T22" fmla="*/ 254 w 259"/>
                <a:gd name="T23" fmla="*/ 56 h 233"/>
                <a:gd name="T24" fmla="*/ 254 w 259"/>
                <a:gd name="T25" fmla="*/ 56 h 233"/>
                <a:gd name="T26" fmla="*/ 256 w 259"/>
                <a:gd name="T27" fmla="*/ 95 h 233"/>
                <a:gd name="T28" fmla="*/ 235 w 259"/>
                <a:gd name="T29" fmla="*/ 131 h 233"/>
                <a:gd name="T30" fmla="*/ 234 w 259"/>
                <a:gd name="T31" fmla="*/ 131 h 233"/>
                <a:gd name="T32" fmla="*/ 136 w 259"/>
                <a:gd name="T33" fmla="*/ 229 h 233"/>
                <a:gd name="T34" fmla="*/ 123 w 259"/>
                <a:gd name="T35" fmla="*/ 229 h 233"/>
                <a:gd name="T36" fmla="*/ 122 w 259"/>
                <a:gd name="T37" fmla="*/ 229 h 233"/>
                <a:gd name="T38" fmla="*/ 141 w 259"/>
                <a:gd name="T39" fmla="*/ 36 h 233"/>
                <a:gd name="T40" fmla="*/ 141 w 259"/>
                <a:gd name="T41" fmla="*/ 36 h 233"/>
                <a:gd name="T42" fmla="*/ 141 w 259"/>
                <a:gd name="T43" fmla="*/ 36 h 233"/>
                <a:gd name="T44" fmla="*/ 110 w 259"/>
                <a:gd name="T45" fmla="*/ 68 h 233"/>
                <a:gd name="T46" fmla="*/ 101 w 259"/>
                <a:gd name="T47" fmla="*/ 68 h 233"/>
                <a:gd name="T48" fmla="*/ 101 w 259"/>
                <a:gd name="T49" fmla="*/ 60 h 233"/>
                <a:gd name="T50" fmla="*/ 121 w 259"/>
                <a:gd name="T51" fmla="*/ 40 h 233"/>
                <a:gd name="T52" fmla="*/ 121 w 259"/>
                <a:gd name="T53" fmla="*/ 39 h 233"/>
                <a:gd name="T54" fmla="*/ 92 w 259"/>
                <a:gd name="T55" fmla="*/ 23 h 233"/>
                <a:gd name="T56" fmla="*/ 62 w 259"/>
                <a:gd name="T57" fmla="*/ 23 h 233"/>
                <a:gd name="T58" fmla="*/ 38 w 259"/>
                <a:gd name="T59" fmla="*/ 38 h 233"/>
                <a:gd name="T60" fmla="*/ 23 w 259"/>
                <a:gd name="T61" fmla="*/ 62 h 233"/>
                <a:gd name="T62" fmla="*/ 22 w 259"/>
                <a:gd name="T63" fmla="*/ 90 h 233"/>
                <a:gd name="T64" fmla="*/ 38 w 259"/>
                <a:gd name="T65" fmla="*/ 117 h 233"/>
                <a:gd name="T66" fmla="*/ 129 w 259"/>
                <a:gd name="T67" fmla="*/ 208 h 233"/>
                <a:gd name="T68" fmla="*/ 220 w 259"/>
                <a:gd name="T69" fmla="*/ 117 h 233"/>
                <a:gd name="T70" fmla="*/ 221 w 259"/>
                <a:gd name="T71" fmla="*/ 117 h 233"/>
                <a:gd name="T72" fmla="*/ 237 w 259"/>
                <a:gd name="T73" fmla="*/ 90 h 233"/>
                <a:gd name="T74" fmla="*/ 236 w 259"/>
                <a:gd name="T75" fmla="*/ 62 h 233"/>
                <a:gd name="T76" fmla="*/ 236 w 259"/>
                <a:gd name="T77" fmla="*/ 62 h 233"/>
                <a:gd name="T78" fmla="*/ 221 w 259"/>
                <a:gd name="T79" fmla="*/ 38 h 233"/>
                <a:gd name="T80" fmla="*/ 197 w 259"/>
                <a:gd name="T81" fmla="*/ 23 h 233"/>
                <a:gd name="T82" fmla="*/ 167 w 259"/>
                <a:gd name="T83" fmla="*/ 23 h 233"/>
                <a:gd name="T84" fmla="*/ 141 w 259"/>
                <a:gd name="T85" fmla="*/ 36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9" h="233">
                  <a:moveTo>
                    <a:pt x="122" y="229"/>
                  </a:moveTo>
                  <a:cubicBezTo>
                    <a:pt x="24" y="131"/>
                    <a:pt x="24" y="131"/>
                    <a:pt x="24" y="131"/>
                  </a:cubicBezTo>
                  <a:cubicBezTo>
                    <a:pt x="14" y="121"/>
                    <a:pt x="7" y="108"/>
                    <a:pt x="3" y="95"/>
                  </a:cubicBezTo>
                  <a:cubicBezTo>
                    <a:pt x="0" y="83"/>
                    <a:pt x="0" y="69"/>
                    <a:pt x="5" y="56"/>
                  </a:cubicBezTo>
                  <a:cubicBezTo>
                    <a:pt x="9" y="44"/>
                    <a:pt x="15" y="33"/>
                    <a:pt x="24" y="24"/>
                  </a:cubicBezTo>
                  <a:cubicBezTo>
                    <a:pt x="33" y="15"/>
                    <a:pt x="44" y="8"/>
                    <a:pt x="56" y="5"/>
                  </a:cubicBezTo>
                  <a:cubicBezTo>
                    <a:pt x="70" y="0"/>
                    <a:pt x="84" y="0"/>
                    <a:pt x="97" y="4"/>
                  </a:cubicBezTo>
                  <a:cubicBezTo>
                    <a:pt x="109" y="7"/>
                    <a:pt x="120" y="12"/>
                    <a:pt x="129" y="20"/>
                  </a:cubicBezTo>
                  <a:cubicBezTo>
                    <a:pt x="139" y="12"/>
                    <a:pt x="150" y="7"/>
                    <a:pt x="162" y="4"/>
                  </a:cubicBezTo>
                  <a:cubicBezTo>
                    <a:pt x="175" y="0"/>
                    <a:pt x="188" y="0"/>
                    <a:pt x="203" y="5"/>
                  </a:cubicBezTo>
                  <a:cubicBezTo>
                    <a:pt x="215" y="9"/>
                    <a:pt x="226" y="15"/>
                    <a:pt x="235" y="24"/>
                  </a:cubicBezTo>
                  <a:cubicBezTo>
                    <a:pt x="243" y="33"/>
                    <a:pt x="250" y="44"/>
                    <a:pt x="254" y="56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9" y="69"/>
                    <a:pt x="259" y="83"/>
                    <a:pt x="256" y="95"/>
                  </a:cubicBezTo>
                  <a:cubicBezTo>
                    <a:pt x="252" y="108"/>
                    <a:pt x="245" y="121"/>
                    <a:pt x="235" y="131"/>
                  </a:cubicBezTo>
                  <a:cubicBezTo>
                    <a:pt x="234" y="131"/>
                    <a:pt x="234" y="131"/>
                    <a:pt x="234" y="131"/>
                  </a:cubicBezTo>
                  <a:cubicBezTo>
                    <a:pt x="136" y="229"/>
                    <a:pt x="136" y="229"/>
                    <a:pt x="136" y="229"/>
                  </a:cubicBezTo>
                  <a:cubicBezTo>
                    <a:pt x="133" y="233"/>
                    <a:pt x="126" y="233"/>
                    <a:pt x="123" y="229"/>
                  </a:cubicBezTo>
                  <a:cubicBezTo>
                    <a:pt x="122" y="229"/>
                    <a:pt x="122" y="229"/>
                    <a:pt x="122" y="229"/>
                  </a:cubicBezTo>
                  <a:close/>
                  <a:moveTo>
                    <a:pt x="141" y="36"/>
                  </a:moveTo>
                  <a:cubicBezTo>
                    <a:pt x="141" y="36"/>
                    <a:pt x="141" y="36"/>
                    <a:pt x="141" y="36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10" y="68"/>
                    <a:pt x="110" y="68"/>
                    <a:pt x="110" y="68"/>
                  </a:cubicBezTo>
                  <a:cubicBezTo>
                    <a:pt x="107" y="70"/>
                    <a:pt x="104" y="70"/>
                    <a:pt x="101" y="68"/>
                  </a:cubicBezTo>
                  <a:cubicBezTo>
                    <a:pt x="99" y="66"/>
                    <a:pt x="99" y="62"/>
                    <a:pt x="101" y="60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12" y="31"/>
                    <a:pt x="103" y="25"/>
                    <a:pt x="92" y="23"/>
                  </a:cubicBezTo>
                  <a:cubicBezTo>
                    <a:pt x="83" y="20"/>
                    <a:pt x="73" y="20"/>
                    <a:pt x="62" y="23"/>
                  </a:cubicBezTo>
                  <a:cubicBezTo>
                    <a:pt x="53" y="26"/>
                    <a:pt x="45" y="31"/>
                    <a:pt x="38" y="38"/>
                  </a:cubicBezTo>
                  <a:cubicBezTo>
                    <a:pt x="31" y="45"/>
                    <a:pt x="26" y="53"/>
                    <a:pt x="23" y="62"/>
                  </a:cubicBezTo>
                  <a:cubicBezTo>
                    <a:pt x="20" y="72"/>
                    <a:pt x="20" y="81"/>
                    <a:pt x="22" y="90"/>
                  </a:cubicBezTo>
                  <a:cubicBezTo>
                    <a:pt x="25" y="100"/>
                    <a:pt x="31" y="109"/>
                    <a:pt x="38" y="117"/>
                  </a:cubicBezTo>
                  <a:cubicBezTo>
                    <a:pt x="129" y="208"/>
                    <a:pt x="129" y="208"/>
                    <a:pt x="129" y="20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1" y="117"/>
                    <a:pt x="221" y="117"/>
                    <a:pt x="221" y="117"/>
                  </a:cubicBezTo>
                  <a:cubicBezTo>
                    <a:pt x="228" y="109"/>
                    <a:pt x="234" y="100"/>
                    <a:pt x="237" y="90"/>
                  </a:cubicBezTo>
                  <a:cubicBezTo>
                    <a:pt x="239" y="81"/>
                    <a:pt x="239" y="72"/>
                    <a:pt x="236" y="62"/>
                  </a:cubicBezTo>
                  <a:cubicBezTo>
                    <a:pt x="236" y="62"/>
                    <a:pt x="236" y="62"/>
                    <a:pt x="236" y="62"/>
                  </a:cubicBezTo>
                  <a:cubicBezTo>
                    <a:pt x="233" y="53"/>
                    <a:pt x="227" y="45"/>
                    <a:pt x="221" y="38"/>
                  </a:cubicBezTo>
                  <a:cubicBezTo>
                    <a:pt x="214" y="32"/>
                    <a:pt x="206" y="26"/>
                    <a:pt x="197" y="23"/>
                  </a:cubicBezTo>
                  <a:cubicBezTo>
                    <a:pt x="186" y="20"/>
                    <a:pt x="176" y="20"/>
                    <a:pt x="167" y="23"/>
                  </a:cubicBezTo>
                  <a:cubicBezTo>
                    <a:pt x="158" y="25"/>
                    <a:pt x="149" y="30"/>
                    <a:pt x="141" y="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" name="Group 65"/>
          <p:cNvGrpSpPr/>
          <p:nvPr/>
        </p:nvGrpSpPr>
        <p:grpSpPr>
          <a:xfrm>
            <a:off x="304800" y="3065708"/>
            <a:ext cx="2880754" cy="1209433"/>
            <a:chOff x="9330002" y="2517475"/>
            <a:chExt cx="3063222" cy="1146864"/>
          </a:xfrm>
        </p:grpSpPr>
        <p:sp>
          <p:nvSpPr>
            <p:cNvPr id="51" name="TextBox 66"/>
            <p:cNvSpPr txBox="1"/>
            <p:nvPr/>
          </p:nvSpPr>
          <p:spPr>
            <a:xfrm>
              <a:off x="1072414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2" name="Rectangle 67"/>
            <p:cNvSpPr/>
            <p:nvPr/>
          </p:nvSpPr>
          <p:spPr>
            <a:xfrm>
              <a:off x="9330002" y="2893845"/>
              <a:ext cx="3063221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3" name="Group 65"/>
          <p:cNvGrpSpPr/>
          <p:nvPr/>
        </p:nvGrpSpPr>
        <p:grpSpPr>
          <a:xfrm>
            <a:off x="7738888" y="2100297"/>
            <a:ext cx="3180666" cy="1209433"/>
            <a:chOff x="8797071" y="2517475"/>
            <a:chExt cx="3382130" cy="1146864"/>
          </a:xfrm>
        </p:grpSpPr>
        <p:sp>
          <p:nvSpPr>
            <p:cNvPr id="54" name="TextBox 66"/>
            <p:cNvSpPr txBox="1"/>
            <p:nvPr/>
          </p:nvSpPr>
          <p:spPr>
            <a:xfrm>
              <a:off x="8797071" y="2517475"/>
              <a:ext cx="1669083" cy="4290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5" name="Rectangle 67"/>
            <p:cNvSpPr/>
            <p:nvPr/>
          </p:nvSpPr>
          <p:spPr>
            <a:xfrm>
              <a:off x="8797071" y="2893845"/>
              <a:ext cx="3382130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65"/>
          <p:cNvGrpSpPr/>
          <p:nvPr/>
        </p:nvGrpSpPr>
        <p:grpSpPr>
          <a:xfrm>
            <a:off x="8979108" y="3415549"/>
            <a:ext cx="3050037" cy="1209433"/>
            <a:chOff x="8797071" y="2517475"/>
            <a:chExt cx="3243227" cy="1146864"/>
          </a:xfrm>
        </p:grpSpPr>
        <p:sp>
          <p:nvSpPr>
            <p:cNvPr id="57" name="TextBox 66"/>
            <p:cNvSpPr txBox="1"/>
            <p:nvPr/>
          </p:nvSpPr>
          <p:spPr>
            <a:xfrm>
              <a:off x="879707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8" name="Rectangle 67"/>
            <p:cNvSpPr/>
            <p:nvPr/>
          </p:nvSpPr>
          <p:spPr>
            <a:xfrm>
              <a:off x="8797071" y="2893845"/>
              <a:ext cx="3243227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Group 65"/>
          <p:cNvGrpSpPr/>
          <p:nvPr/>
        </p:nvGrpSpPr>
        <p:grpSpPr>
          <a:xfrm>
            <a:off x="6734561" y="5061187"/>
            <a:ext cx="3050037" cy="1209433"/>
            <a:chOff x="8797071" y="2517475"/>
            <a:chExt cx="3243227" cy="1146864"/>
          </a:xfrm>
        </p:grpSpPr>
        <p:sp>
          <p:nvSpPr>
            <p:cNvPr id="60" name="TextBox 66"/>
            <p:cNvSpPr txBox="1"/>
            <p:nvPr/>
          </p:nvSpPr>
          <p:spPr>
            <a:xfrm>
              <a:off x="879707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1" name="Rectangle 67"/>
            <p:cNvSpPr/>
            <p:nvPr/>
          </p:nvSpPr>
          <p:spPr>
            <a:xfrm>
              <a:off x="8797071" y="2893845"/>
              <a:ext cx="3243227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65"/>
          <p:cNvGrpSpPr/>
          <p:nvPr/>
        </p:nvGrpSpPr>
        <p:grpSpPr>
          <a:xfrm>
            <a:off x="2395915" y="5134274"/>
            <a:ext cx="2880754" cy="1209433"/>
            <a:chOff x="9330002" y="2517475"/>
            <a:chExt cx="3063222" cy="1146864"/>
          </a:xfrm>
        </p:grpSpPr>
        <p:sp>
          <p:nvSpPr>
            <p:cNvPr id="63" name="TextBox 66"/>
            <p:cNvSpPr txBox="1"/>
            <p:nvPr/>
          </p:nvSpPr>
          <p:spPr>
            <a:xfrm>
              <a:off x="1072414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4" name="Rectangle 67"/>
            <p:cNvSpPr/>
            <p:nvPr/>
          </p:nvSpPr>
          <p:spPr>
            <a:xfrm>
              <a:off x="9330002" y="2893845"/>
              <a:ext cx="3063221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6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573">
        <p:random/>
      </p:transition>
    </mc:Choice>
    <mc:Fallback xmlns="">
      <p:transition spd="slow" advClick="0" advTm="7573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35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1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85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600"/>
                            </p:stCondLst>
                            <p:childTnLst>
                              <p:par>
                                <p:cTn id="6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350"/>
                            </p:stCondLst>
                            <p:childTnLst>
                              <p:par>
                                <p:cTn id="7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椭圆 29"/>
          <p:cNvSpPr/>
          <p:nvPr/>
        </p:nvSpPr>
        <p:spPr>
          <a:xfrm>
            <a:off x="4312920" y="2366927"/>
            <a:ext cx="3550920" cy="3550920"/>
          </a:xfrm>
          <a:prstGeom prst="ellipse">
            <a:avLst/>
          </a:prstGeom>
          <a:noFill/>
          <a:ln w="381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5509260" y="1768757"/>
            <a:ext cx="1173480" cy="117348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  <a:endParaRPr lang="zh-CN" altLang="en-US" sz="2000" dirty="0"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779520" y="3018437"/>
            <a:ext cx="1173480" cy="117348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</a:p>
        </p:txBody>
      </p:sp>
      <p:sp>
        <p:nvSpPr>
          <p:cNvPr id="33" name="椭圆 32"/>
          <p:cNvSpPr/>
          <p:nvPr/>
        </p:nvSpPr>
        <p:spPr>
          <a:xfrm>
            <a:off x="7239000" y="3018437"/>
            <a:ext cx="1173480" cy="117348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</a:p>
        </p:txBody>
      </p:sp>
      <p:sp>
        <p:nvSpPr>
          <p:cNvPr id="34" name="椭圆 33"/>
          <p:cNvSpPr/>
          <p:nvPr/>
        </p:nvSpPr>
        <p:spPr>
          <a:xfrm>
            <a:off x="6583680" y="5045357"/>
            <a:ext cx="1173480" cy="117348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</a:p>
        </p:txBody>
      </p:sp>
      <p:sp>
        <p:nvSpPr>
          <p:cNvPr id="35" name="椭圆 34"/>
          <p:cNvSpPr/>
          <p:nvPr/>
        </p:nvSpPr>
        <p:spPr>
          <a:xfrm>
            <a:off x="4442460" y="5045357"/>
            <a:ext cx="1173480" cy="117348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</a:p>
        </p:txBody>
      </p:sp>
      <p:sp>
        <p:nvSpPr>
          <p:cNvPr id="36" name="燕尾形 35"/>
          <p:cNvSpPr/>
          <p:nvPr/>
        </p:nvSpPr>
        <p:spPr>
          <a:xfrm rot="5400000">
            <a:off x="6015319" y="2987957"/>
            <a:ext cx="160020" cy="274320"/>
          </a:xfrm>
          <a:prstGeom prst="chevron">
            <a:avLst>
              <a:gd name="adj" fmla="val 36111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燕尾形 36"/>
          <p:cNvSpPr/>
          <p:nvPr/>
        </p:nvSpPr>
        <p:spPr>
          <a:xfrm rot="14244344">
            <a:off x="6640685" y="4884067"/>
            <a:ext cx="160020" cy="274320"/>
          </a:xfrm>
          <a:prstGeom prst="chevron">
            <a:avLst>
              <a:gd name="adj" fmla="val 36111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燕尾形 37"/>
          <p:cNvSpPr/>
          <p:nvPr/>
        </p:nvSpPr>
        <p:spPr>
          <a:xfrm rot="7355656" flipH="1">
            <a:off x="5389482" y="4884067"/>
            <a:ext cx="160020" cy="274320"/>
          </a:xfrm>
          <a:prstGeom prst="chevron">
            <a:avLst>
              <a:gd name="adj" fmla="val 36111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燕尾形 38"/>
          <p:cNvSpPr/>
          <p:nvPr/>
        </p:nvSpPr>
        <p:spPr>
          <a:xfrm rot="11700000" flipH="1">
            <a:off x="5030224" y="3633911"/>
            <a:ext cx="160020" cy="274320"/>
          </a:xfrm>
          <a:prstGeom prst="chevron">
            <a:avLst>
              <a:gd name="adj" fmla="val 36111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燕尾形 39"/>
          <p:cNvSpPr/>
          <p:nvPr/>
        </p:nvSpPr>
        <p:spPr>
          <a:xfrm rot="9900000">
            <a:off x="6990079" y="3633910"/>
            <a:ext cx="160020" cy="274320"/>
          </a:xfrm>
          <a:prstGeom prst="chevron">
            <a:avLst>
              <a:gd name="adj" fmla="val 36111"/>
            </a:avLst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227320" y="3307997"/>
            <a:ext cx="1737360" cy="1737360"/>
            <a:chOff x="5227320" y="3091180"/>
            <a:chExt cx="1737360" cy="1737360"/>
          </a:xfrm>
        </p:grpSpPr>
        <p:sp>
          <p:nvSpPr>
            <p:cNvPr id="42" name="椭圆 41"/>
            <p:cNvSpPr/>
            <p:nvPr/>
          </p:nvSpPr>
          <p:spPr>
            <a:xfrm>
              <a:off x="5227320" y="3091180"/>
              <a:ext cx="1737360" cy="173736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5653298" y="3569946"/>
              <a:ext cx="885404" cy="779829"/>
              <a:chOff x="2203450" y="770309"/>
              <a:chExt cx="7785100" cy="6856812"/>
            </a:xfrm>
            <a:solidFill>
              <a:schemeClr val="bg1"/>
            </a:solidFill>
          </p:grpSpPr>
          <p:sp>
            <p:nvSpPr>
              <p:cNvPr id="44" name="任意多边形 43"/>
              <p:cNvSpPr>
                <a:spLocks/>
              </p:cNvSpPr>
              <p:nvPr/>
            </p:nvSpPr>
            <p:spPr bwMode="auto">
              <a:xfrm>
                <a:off x="6007100" y="770309"/>
                <a:ext cx="3981450" cy="6856812"/>
              </a:xfrm>
              <a:custGeom>
                <a:avLst/>
                <a:gdLst>
                  <a:gd name="connsiteX0" fmla="*/ 2051459 w 3981450"/>
                  <a:gd name="connsiteY0" fmla="*/ 1433912 h 6856812"/>
                  <a:gd name="connsiteX1" fmla="*/ 2082422 w 3981450"/>
                  <a:gd name="connsiteY1" fmla="*/ 1433912 h 6856812"/>
                  <a:gd name="connsiteX2" fmla="*/ 2112590 w 3981450"/>
                  <a:gd name="connsiteY2" fmla="*/ 1435499 h 6856812"/>
                  <a:gd name="connsiteX3" fmla="*/ 2143552 w 3981450"/>
                  <a:gd name="connsiteY3" fmla="*/ 1437880 h 6856812"/>
                  <a:gd name="connsiteX4" fmla="*/ 2173721 w 3981450"/>
                  <a:gd name="connsiteY4" fmla="*/ 1441849 h 6856812"/>
                  <a:gd name="connsiteX5" fmla="*/ 2202302 w 3981450"/>
                  <a:gd name="connsiteY5" fmla="*/ 1446610 h 6856812"/>
                  <a:gd name="connsiteX6" fmla="*/ 2232470 w 3981450"/>
                  <a:gd name="connsiteY6" fmla="*/ 1452959 h 6856812"/>
                  <a:gd name="connsiteX7" fmla="*/ 2261845 w 3981450"/>
                  <a:gd name="connsiteY7" fmla="*/ 1460102 h 6856812"/>
                  <a:gd name="connsiteX8" fmla="*/ 2289632 w 3981450"/>
                  <a:gd name="connsiteY8" fmla="*/ 1469626 h 6856812"/>
                  <a:gd name="connsiteX9" fmla="*/ 2318212 w 3981450"/>
                  <a:gd name="connsiteY9" fmla="*/ 1479149 h 6856812"/>
                  <a:gd name="connsiteX10" fmla="*/ 2345205 w 3981450"/>
                  <a:gd name="connsiteY10" fmla="*/ 1491054 h 6856812"/>
                  <a:gd name="connsiteX11" fmla="*/ 2372992 w 3981450"/>
                  <a:gd name="connsiteY11" fmla="*/ 1502958 h 6856812"/>
                  <a:gd name="connsiteX12" fmla="*/ 2390458 w 3981450"/>
                  <a:gd name="connsiteY12" fmla="*/ 1509307 h 6856812"/>
                  <a:gd name="connsiteX13" fmla="*/ 2406336 w 3981450"/>
                  <a:gd name="connsiteY13" fmla="*/ 1517244 h 6856812"/>
                  <a:gd name="connsiteX14" fmla="*/ 2424596 w 3981450"/>
                  <a:gd name="connsiteY14" fmla="*/ 1527561 h 6856812"/>
                  <a:gd name="connsiteX15" fmla="*/ 2440474 w 3981450"/>
                  <a:gd name="connsiteY15" fmla="*/ 1537085 h 6856812"/>
                  <a:gd name="connsiteX16" fmla="*/ 3409042 w 3981450"/>
                  <a:gd name="connsiteY16" fmla="*/ 2224371 h 6856812"/>
                  <a:gd name="connsiteX17" fmla="*/ 3435241 w 3981450"/>
                  <a:gd name="connsiteY17" fmla="*/ 2243419 h 6856812"/>
                  <a:gd name="connsiteX18" fmla="*/ 3462234 w 3981450"/>
                  <a:gd name="connsiteY18" fmla="*/ 2263260 h 6856812"/>
                  <a:gd name="connsiteX19" fmla="*/ 3486845 w 3981450"/>
                  <a:gd name="connsiteY19" fmla="*/ 2283101 h 6856812"/>
                  <a:gd name="connsiteX20" fmla="*/ 3511456 w 3981450"/>
                  <a:gd name="connsiteY20" fmla="*/ 2306116 h 6856812"/>
                  <a:gd name="connsiteX21" fmla="*/ 3533686 w 3981450"/>
                  <a:gd name="connsiteY21" fmla="*/ 2329131 h 6856812"/>
                  <a:gd name="connsiteX22" fmla="*/ 3556709 w 3981450"/>
                  <a:gd name="connsiteY22" fmla="*/ 2352940 h 6856812"/>
                  <a:gd name="connsiteX23" fmla="*/ 3576557 w 3981450"/>
                  <a:gd name="connsiteY23" fmla="*/ 2377543 h 6856812"/>
                  <a:gd name="connsiteX24" fmla="*/ 3597198 w 3981450"/>
                  <a:gd name="connsiteY24" fmla="*/ 2404526 h 6856812"/>
                  <a:gd name="connsiteX25" fmla="*/ 3614664 w 3981450"/>
                  <a:gd name="connsiteY25" fmla="*/ 2430716 h 6856812"/>
                  <a:gd name="connsiteX26" fmla="*/ 3632130 w 3981450"/>
                  <a:gd name="connsiteY26" fmla="*/ 2458493 h 6856812"/>
                  <a:gd name="connsiteX27" fmla="*/ 3648802 w 3981450"/>
                  <a:gd name="connsiteY27" fmla="*/ 2487858 h 6856812"/>
                  <a:gd name="connsiteX28" fmla="*/ 3662299 w 3981450"/>
                  <a:gd name="connsiteY28" fmla="*/ 2516429 h 6856812"/>
                  <a:gd name="connsiteX29" fmla="*/ 3676589 w 3981450"/>
                  <a:gd name="connsiteY29" fmla="*/ 2545793 h 6856812"/>
                  <a:gd name="connsiteX30" fmla="*/ 3687704 w 3981450"/>
                  <a:gd name="connsiteY30" fmla="*/ 2576745 h 6856812"/>
                  <a:gd name="connsiteX31" fmla="*/ 3698819 w 3981450"/>
                  <a:gd name="connsiteY31" fmla="*/ 2606903 h 6856812"/>
                  <a:gd name="connsiteX32" fmla="*/ 3707552 w 3981450"/>
                  <a:gd name="connsiteY32" fmla="*/ 2640236 h 6856812"/>
                  <a:gd name="connsiteX33" fmla="*/ 3971129 w 3981450"/>
                  <a:gd name="connsiteY33" fmla="*/ 3622754 h 6856812"/>
                  <a:gd name="connsiteX34" fmla="*/ 3975099 w 3981450"/>
                  <a:gd name="connsiteY34" fmla="*/ 3637833 h 6856812"/>
                  <a:gd name="connsiteX35" fmla="*/ 3977480 w 3981450"/>
                  <a:gd name="connsiteY35" fmla="*/ 3652119 h 6856812"/>
                  <a:gd name="connsiteX36" fmla="*/ 3981450 w 3981450"/>
                  <a:gd name="connsiteY36" fmla="*/ 3680690 h 6856812"/>
                  <a:gd name="connsiteX37" fmla="*/ 3981450 w 3981450"/>
                  <a:gd name="connsiteY37" fmla="*/ 3710054 h 6856812"/>
                  <a:gd name="connsiteX38" fmla="*/ 3979068 w 3981450"/>
                  <a:gd name="connsiteY38" fmla="*/ 3737831 h 6856812"/>
                  <a:gd name="connsiteX39" fmla="*/ 3973511 w 3981450"/>
                  <a:gd name="connsiteY39" fmla="*/ 3765608 h 6856812"/>
                  <a:gd name="connsiteX40" fmla="*/ 3964778 w 3981450"/>
                  <a:gd name="connsiteY40" fmla="*/ 3793386 h 6856812"/>
                  <a:gd name="connsiteX41" fmla="*/ 3955251 w 3981450"/>
                  <a:gd name="connsiteY41" fmla="*/ 3817988 h 6856812"/>
                  <a:gd name="connsiteX42" fmla="*/ 3942548 w 3981450"/>
                  <a:gd name="connsiteY42" fmla="*/ 3843384 h 6856812"/>
                  <a:gd name="connsiteX43" fmla="*/ 3927464 w 3981450"/>
                  <a:gd name="connsiteY43" fmla="*/ 3866400 h 6856812"/>
                  <a:gd name="connsiteX44" fmla="*/ 3909204 w 3981450"/>
                  <a:gd name="connsiteY44" fmla="*/ 3888622 h 6856812"/>
                  <a:gd name="connsiteX45" fmla="*/ 3890944 w 3981450"/>
                  <a:gd name="connsiteY45" fmla="*/ 3909256 h 6856812"/>
                  <a:gd name="connsiteX46" fmla="*/ 3869509 w 3981450"/>
                  <a:gd name="connsiteY46" fmla="*/ 3926716 h 6856812"/>
                  <a:gd name="connsiteX47" fmla="*/ 3846486 w 3981450"/>
                  <a:gd name="connsiteY47" fmla="*/ 3943382 h 6856812"/>
                  <a:gd name="connsiteX48" fmla="*/ 3821080 w 3981450"/>
                  <a:gd name="connsiteY48" fmla="*/ 3956874 h 6856812"/>
                  <a:gd name="connsiteX49" fmla="*/ 3794882 w 3981450"/>
                  <a:gd name="connsiteY49" fmla="*/ 3969572 h 6856812"/>
                  <a:gd name="connsiteX50" fmla="*/ 3780591 w 3981450"/>
                  <a:gd name="connsiteY50" fmla="*/ 3974334 h 6856812"/>
                  <a:gd name="connsiteX51" fmla="*/ 3765507 w 3981450"/>
                  <a:gd name="connsiteY51" fmla="*/ 3978302 h 6856812"/>
                  <a:gd name="connsiteX52" fmla="*/ 3747247 w 3981450"/>
                  <a:gd name="connsiteY52" fmla="*/ 3982270 h 6856812"/>
                  <a:gd name="connsiteX53" fmla="*/ 3728193 w 3981450"/>
                  <a:gd name="connsiteY53" fmla="*/ 3986239 h 6856812"/>
                  <a:gd name="connsiteX54" fmla="*/ 3710727 w 3981450"/>
                  <a:gd name="connsiteY54" fmla="*/ 3987032 h 6856812"/>
                  <a:gd name="connsiteX55" fmla="*/ 3691674 w 3981450"/>
                  <a:gd name="connsiteY55" fmla="*/ 3988619 h 6856812"/>
                  <a:gd name="connsiteX56" fmla="*/ 3667856 w 3981450"/>
                  <a:gd name="connsiteY56" fmla="*/ 3987032 h 6856812"/>
                  <a:gd name="connsiteX57" fmla="*/ 3643245 w 3981450"/>
                  <a:gd name="connsiteY57" fmla="*/ 3984651 h 6856812"/>
                  <a:gd name="connsiteX58" fmla="*/ 3621016 w 3981450"/>
                  <a:gd name="connsiteY58" fmla="*/ 3979889 h 6856812"/>
                  <a:gd name="connsiteX59" fmla="*/ 3597992 w 3981450"/>
                  <a:gd name="connsiteY59" fmla="*/ 3973540 h 6856812"/>
                  <a:gd name="connsiteX60" fmla="*/ 3576557 w 3981450"/>
                  <a:gd name="connsiteY60" fmla="*/ 3964810 h 6856812"/>
                  <a:gd name="connsiteX61" fmla="*/ 3555121 w 3981450"/>
                  <a:gd name="connsiteY61" fmla="*/ 3954493 h 6856812"/>
                  <a:gd name="connsiteX62" fmla="*/ 3535274 w 3981450"/>
                  <a:gd name="connsiteY62" fmla="*/ 3943382 h 6856812"/>
                  <a:gd name="connsiteX63" fmla="*/ 3516220 w 3981450"/>
                  <a:gd name="connsiteY63" fmla="*/ 3929097 h 6856812"/>
                  <a:gd name="connsiteX64" fmla="*/ 3497166 w 3981450"/>
                  <a:gd name="connsiteY64" fmla="*/ 3914018 h 6856812"/>
                  <a:gd name="connsiteX65" fmla="*/ 3481288 w 3981450"/>
                  <a:gd name="connsiteY65" fmla="*/ 3898145 h 6856812"/>
                  <a:gd name="connsiteX66" fmla="*/ 3465410 w 3981450"/>
                  <a:gd name="connsiteY66" fmla="*/ 3879892 h 6856812"/>
                  <a:gd name="connsiteX67" fmla="*/ 3451913 w 3981450"/>
                  <a:gd name="connsiteY67" fmla="*/ 3860844 h 6856812"/>
                  <a:gd name="connsiteX68" fmla="*/ 3438417 w 3981450"/>
                  <a:gd name="connsiteY68" fmla="*/ 3841004 h 6856812"/>
                  <a:gd name="connsiteX69" fmla="*/ 3428096 w 3981450"/>
                  <a:gd name="connsiteY69" fmla="*/ 3819575 h 6856812"/>
                  <a:gd name="connsiteX70" fmla="*/ 3417775 w 3981450"/>
                  <a:gd name="connsiteY70" fmla="*/ 3796560 h 6856812"/>
                  <a:gd name="connsiteX71" fmla="*/ 3410630 w 3981450"/>
                  <a:gd name="connsiteY71" fmla="*/ 3772751 h 6856812"/>
                  <a:gd name="connsiteX72" fmla="*/ 3147846 w 3981450"/>
                  <a:gd name="connsiteY72" fmla="*/ 2790233 h 6856812"/>
                  <a:gd name="connsiteX73" fmla="*/ 3144671 w 3981450"/>
                  <a:gd name="connsiteY73" fmla="*/ 2777534 h 6856812"/>
                  <a:gd name="connsiteX74" fmla="*/ 3138320 w 3981450"/>
                  <a:gd name="connsiteY74" fmla="*/ 2764836 h 6856812"/>
                  <a:gd name="connsiteX75" fmla="*/ 3132762 w 3981450"/>
                  <a:gd name="connsiteY75" fmla="*/ 2753725 h 6856812"/>
                  <a:gd name="connsiteX76" fmla="*/ 3125617 w 3981450"/>
                  <a:gd name="connsiteY76" fmla="*/ 2743408 h 6856812"/>
                  <a:gd name="connsiteX77" fmla="*/ 3117678 w 3981450"/>
                  <a:gd name="connsiteY77" fmla="*/ 2733091 h 6856812"/>
                  <a:gd name="connsiteX78" fmla="*/ 3108945 w 3981450"/>
                  <a:gd name="connsiteY78" fmla="*/ 2723567 h 6856812"/>
                  <a:gd name="connsiteX79" fmla="*/ 3098624 w 3981450"/>
                  <a:gd name="connsiteY79" fmla="*/ 2715631 h 6856812"/>
                  <a:gd name="connsiteX80" fmla="*/ 3087509 w 3981450"/>
                  <a:gd name="connsiteY80" fmla="*/ 2707694 h 6856812"/>
                  <a:gd name="connsiteX81" fmla="*/ 2909674 w 3981450"/>
                  <a:gd name="connsiteY81" fmla="*/ 2580713 h 6856812"/>
                  <a:gd name="connsiteX82" fmla="*/ 3034318 w 3981450"/>
                  <a:gd name="connsiteY82" fmla="*/ 3035465 h 6856812"/>
                  <a:gd name="connsiteX83" fmla="*/ 3043050 w 3981450"/>
                  <a:gd name="connsiteY83" fmla="*/ 3067211 h 6856812"/>
                  <a:gd name="connsiteX84" fmla="*/ 3049402 w 3981450"/>
                  <a:gd name="connsiteY84" fmla="*/ 3098956 h 6856812"/>
                  <a:gd name="connsiteX85" fmla="*/ 3053371 w 3981450"/>
                  <a:gd name="connsiteY85" fmla="*/ 3131495 h 6856812"/>
                  <a:gd name="connsiteX86" fmla="*/ 3057341 w 3981450"/>
                  <a:gd name="connsiteY86" fmla="*/ 3163240 h 6856812"/>
                  <a:gd name="connsiteX87" fmla="*/ 3059722 w 3981450"/>
                  <a:gd name="connsiteY87" fmla="*/ 3178319 h 6856812"/>
                  <a:gd name="connsiteX88" fmla="*/ 3062104 w 3981450"/>
                  <a:gd name="connsiteY88" fmla="*/ 3193399 h 6856812"/>
                  <a:gd name="connsiteX89" fmla="*/ 3139113 w 3981450"/>
                  <a:gd name="connsiteY89" fmla="*/ 4625907 h 6856812"/>
                  <a:gd name="connsiteX90" fmla="*/ 3141495 w 3981450"/>
                  <a:gd name="connsiteY90" fmla="*/ 4660034 h 6856812"/>
                  <a:gd name="connsiteX91" fmla="*/ 3145464 w 3981450"/>
                  <a:gd name="connsiteY91" fmla="*/ 4694160 h 6856812"/>
                  <a:gd name="connsiteX92" fmla="*/ 3149434 w 3981450"/>
                  <a:gd name="connsiteY92" fmla="*/ 4728286 h 6856812"/>
                  <a:gd name="connsiteX93" fmla="*/ 3153404 w 3981450"/>
                  <a:gd name="connsiteY93" fmla="*/ 4762412 h 6856812"/>
                  <a:gd name="connsiteX94" fmla="*/ 3159755 w 3981450"/>
                  <a:gd name="connsiteY94" fmla="*/ 4796539 h 6856812"/>
                  <a:gd name="connsiteX95" fmla="*/ 3166106 w 3981450"/>
                  <a:gd name="connsiteY95" fmla="*/ 4829078 h 6856812"/>
                  <a:gd name="connsiteX96" fmla="*/ 3171664 w 3981450"/>
                  <a:gd name="connsiteY96" fmla="*/ 4863204 h 6856812"/>
                  <a:gd name="connsiteX97" fmla="*/ 3179603 w 3981450"/>
                  <a:gd name="connsiteY97" fmla="*/ 4895743 h 6856812"/>
                  <a:gd name="connsiteX98" fmla="*/ 3188336 w 3981450"/>
                  <a:gd name="connsiteY98" fmla="*/ 4928282 h 6856812"/>
                  <a:gd name="connsiteX99" fmla="*/ 3197068 w 3981450"/>
                  <a:gd name="connsiteY99" fmla="*/ 4961615 h 6856812"/>
                  <a:gd name="connsiteX100" fmla="*/ 3207390 w 3981450"/>
                  <a:gd name="connsiteY100" fmla="*/ 4994154 h 6856812"/>
                  <a:gd name="connsiteX101" fmla="*/ 3218504 w 3981450"/>
                  <a:gd name="connsiteY101" fmla="*/ 5025899 h 6856812"/>
                  <a:gd name="connsiteX102" fmla="*/ 3230413 w 3981450"/>
                  <a:gd name="connsiteY102" fmla="*/ 5058438 h 6856812"/>
                  <a:gd name="connsiteX103" fmla="*/ 3242322 w 3981450"/>
                  <a:gd name="connsiteY103" fmla="*/ 5090183 h 6856812"/>
                  <a:gd name="connsiteX104" fmla="*/ 3256612 w 3981450"/>
                  <a:gd name="connsiteY104" fmla="*/ 5121135 h 6856812"/>
                  <a:gd name="connsiteX105" fmla="*/ 3270108 w 3981450"/>
                  <a:gd name="connsiteY105" fmla="*/ 5152880 h 6856812"/>
                  <a:gd name="connsiteX106" fmla="*/ 3883005 w 3981450"/>
                  <a:gd name="connsiteY106" fmla="*/ 6325871 h 6856812"/>
                  <a:gd name="connsiteX107" fmla="*/ 3891738 w 3981450"/>
                  <a:gd name="connsiteY107" fmla="*/ 6342538 h 6856812"/>
                  <a:gd name="connsiteX108" fmla="*/ 3899678 w 3981450"/>
                  <a:gd name="connsiteY108" fmla="*/ 6359997 h 6856812"/>
                  <a:gd name="connsiteX109" fmla="*/ 3906029 w 3981450"/>
                  <a:gd name="connsiteY109" fmla="*/ 6376664 h 6856812"/>
                  <a:gd name="connsiteX110" fmla="*/ 3910792 w 3981450"/>
                  <a:gd name="connsiteY110" fmla="*/ 6394124 h 6856812"/>
                  <a:gd name="connsiteX111" fmla="*/ 3915556 w 3981450"/>
                  <a:gd name="connsiteY111" fmla="*/ 6411584 h 6856812"/>
                  <a:gd name="connsiteX112" fmla="*/ 3919525 w 3981450"/>
                  <a:gd name="connsiteY112" fmla="*/ 6429837 h 6856812"/>
                  <a:gd name="connsiteX113" fmla="*/ 3921907 w 3981450"/>
                  <a:gd name="connsiteY113" fmla="*/ 6447297 h 6856812"/>
                  <a:gd name="connsiteX114" fmla="*/ 3923495 w 3981450"/>
                  <a:gd name="connsiteY114" fmla="*/ 6464757 h 6856812"/>
                  <a:gd name="connsiteX115" fmla="*/ 3925082 w 3981450"/>
                  <a:gd name="connsiteY115" fmla="*/ 6482217 h 6856812"/>
                  <a:gd name="connsiteX116" fmla="*/ 3925082 w 3981450"/>
                  <a:gd name="connsiteY116" fmla="*/ 6500471 h 6856812"/>
                  <a:gd name="connsiteX117" fmla="*/ 3925082 w 3981450"/>
                  <a:gd name="connsiteY117" fmla="*/ 6516343 h 6856812"/>
                  <a:gd name="connsiteX118" fmla="*/ 3921907 w 3981450"/>
                  <a:gd name="connsiteY118" fmla="*/ 6533803 h 6856812"/>
                  <a:gd name="connsiteX119" fmla="*/ 3921113 w 3981450"/>
                  <a:gd name="connsiteY119" fmla="*/ 6552057 h 6856812"/>
                  <a:gd name="connsiteX120" fmla="*/ 3917144 w 3981450"/>
                  <a:gd name="connsiteY120" fmla="*/ 6569517 h 6856812"/>
                  <a:gd name="connsiteX121" fmla="*/ 3913174 w 3981450"/>
                  <a:gd name="connsiteY121" fmla="*/ 6586183 h 6856812"/>
                  <a:gd name="connsiteX122" fmla="*/ 3908410 w 3981450"/>
                  <a:gd name="connsiteY122" fmla="*/ 6602056 h 6856812"/>
                  <a:gd name="connsiteX123" fmla="*/ 3903647 w 3981450"/>
                  <a:gd name="connsiteY123" fmla="*/ 6618722 h 6856812"/>
                  <a:gd name="connsiteX124" fmla="*/ 3897296 w 3981450"/>
                  <a:gd name="connsiteY124" fmla="*/ 6635388 h 6856812"/>
                  <a:gd name="connsiteX125" fmla="*/ 3889357 w 3981450"/>
                  <a:gd name="connsiteY125" fmla="*/ 6651261 h 6856812"/>
                  <a:gd name="connsiteX126" fmla="*/ 3882212 w 3981450"/>
                  <a:gd name="connsiteY126" fmla="*/ 6666340 h 6856812"/>
                  <a:gd name="connsiteX127" fmla="*/ 3872684 w 3981450"/>
                  <a:gd name="connsiteY127" fmla="*/ 6681419 h 6856812"/>
                  <a:gd name="connsiteX128" fmla="*/ 3863158 w 3981450"/>
                  <a:gd name="connsiteY128" fmla="*/ 6696498 h 6856812"/>
                  <a:gd name="connsiteX129" fmla="*/ 3852837 w 3981450"/>
                  <a:gd name="connsiteY129" fmla="*/ 6710784 h 6856812"/>
                  <a:gd name="connsiteX130" fmla="*/ 3842516 w 3981450"/>
                  <a:gd name="connsiteY130" fmla="*/ 6724275 h 6856812"/>
                  <a:gd name="connsiteX131" fmla="*/ 3829814 w 3981450"/>
                  <a:gd name="connsiteY131" fmla="*/ 6738561 h 6856812"/>
                  <a:gd name="connsiteX132" fmla="*/ 3818699 w 3981450"/>
                  <a:gd name="connsiteY132" fmla="*/ 6751259 h 6856812"/>
                  <a:gd name="connsiteX133" fmla="*/ 3805202 w 3981450"/>
                  <a:gd name="connsiteY133" fmla="*/ 6763163 h 6856812"/>
                  <a:gd name="connsiteX134" fmla="*/ 3790912 w 3981450"/>
                  <a:gd name="connsiteY134" fmla="*/ 6775068 h 6856812"/>
                  <a:gd name="connsiteX135" fmla="*/ 3777416 w 3981450"/>
                  <a:gd name="connsiteY135" fmla="*/ 6786179 h 6856812"/>
                  <a:gd name="connsiteX136" fmla="*/ 3762331 w 3981450"/>
                  <a:gd name="connsiteY136" fmla="*/ 6796496 h 6856812"/>
                  <a:gd name="connsiteX137" fmla="*/ 3747247 w 3981450"/>
                  <a:gd name="connsiteY137" fmla="*/ 6806020 h 6856812"/>
                  <a:gd name="connsiteX138" fmla="*/ 3730575 w 3981450"/>
                  <a:gd name="connsiteY138" fmla="*/ 6815543 h 6856812"/>
                  <a:gd name="connsiteX139" fmla="*/ 3710727 w 3981450"/>
                  <a:gd name="connsiteY139" fmla="*/ 6825067 h 6856812"/>
                  <a:gd name="connsiteX140" fmla="*/ 3689292 w 3981450"/>
                  <a:gd name="connsiteY140" fmla="*/ 6833797 h 6856812"/>
                  <a:gd name="connsiteX141" fmla="*/ 3668650 w 3981450"/>
                  <a:gd name="connsiteY141" fmla="*/ 6840146 h 6856812"/>
                  <a:gd name="connsiteX142" fmla="*/ 3647214 w 3981450"/>
                  <a:gd name="connsiteY142" fmla="*/ 6846495 h 6856812"/>
                  <a:gd name="connsiteX143" fmla="*/ 3625779 w 3981450"/>
                  <a:gd name="connsiteY143" fmla="*/ 6850463 h 6856812"/>
                  <a:gd name="connsiteX144" fmla="*/ 3604344 w 3981450"/>
                  <a:gd name="connsiteY144" fmla="*/ 6854431 h 6856812"/>
                  <a:gd name="connsiteX145" fmla="*/ 3584496 w 3981450"/>
                  <a:gd name="connsiteY145" fmla="*/ 6856812 h 6856812"/>
                  <a:gd name="connsiteX146" fmla="*/ 3563060 w 3981450"/>
                  <a:gd name="connsiteY146" fmla="*/ 6856812 h 6856812"/>
                  <a:gd name="connsiteX147" fmla="*/ 3537655 w 3981450"/>
                  <a:gd name="connsiteY147" fmla="*/ 6855225 h 6856812"/>
                  <a:gd name="connsiteX148" fmla="*/ 3513838 w 3981450"/>
                  <a:gd name="connsiteY148" fmla="*/ 6852844 h 6856812"/>
                  <a:gd name="connsiteX149" fmla="*/ 3490021 w 3981450"/>
                  <a:gd name="connsiteY149" fmla="*/ 6848876 h 6856812"/>
                  <a:gd name="connsiteX150" fmla="*/ 3465410 w 3981450"/>
                  <a:gd name="connsiteY150" fmla="*/ 6844114 h 6856812"/>
                  <a:gd name="connsiteX151" fmla="*/ 3443180 w 3981450"/>
                  <a:gd name="connsiteY151" fmla="*/ 6836971 h 6856812"/>
                  <a:gd name="connsiteX152" fmla="*/ 3420157 w 3981450"/>
                  <a:gd name="connsiteY152" fmla="*/ 6827448 h 6856812"/>
                  <a:gd name="connsiteX153" fmla="*/ 3397928 w 3981450"/>
                  <a:gd name="connsiteY153" fmla="*/ 6817924 h 6856812"/>
                  <a:gd name="connsiteX154" fmla="*/ 3377286 w 3981450"/>
                  <a:gd name="connsiteY154" fmla="*/ 6806020 h 6856812"/>
                  <a:gd name="connsiteX155" fmla="*/ 3355850 w 3981450"/>
                  <a:gd name="connsiteY155" fmla="*/ 6792528 h 6856812"/>
                  <a:gd name="connsiteX156" fmla="*/ 3336796 w 3981450"/>
                  <a:gd name="connsiteY156" fmla="*/ 6779036 h 6856812"/>
                  <a:gd name="connsiteX157" fmla="*/ 3318536 w 3981450"/>
                  <a:gd name="connsiteY157" fmla="*/ 6762370 h 6856812"/>
                  <a:gd name="connsiteX158" fmla="*/ 3299483 w 3981450"/>
                  <a:gd name="connsiteY158" fmla="*/ 6744910 h 6856812"/>
                  <a:gd name="connsiteX159" fmla="*/ 3282811 w 3981450"/>
                  <a:gd name="connsiteY159" fmla="*/ 6725863 h 6856812"/>
                  <a:gd name="connsiteX160" fmla="*/ 3267726 w 3981450"/>
                  <a:gd name="connsiteY160" fmla="*/ 6705228 h 6856812"/>
                  <a:gd name="connsiteX161" fmla="*/ 3254230 w 3981450"/>
                  <a:gd name="connsiteY161" fmla="*/ 6683800 h 6856812"/>
                  <a:gd name="connsiteX162" fmla="*/ 3241528 w 3981450"/>
                  <a:gd name="connsiteY162" fmla="*/ 6662372 h 6856812"/>
                  <a:gd name="connsiteX163" fmla="*/ 2623867 w 3981450"/>
                  <a:gd name="connsiteY163" fmla="*/ 5480651 h 6856812"/>
                  <a:gd name="connsiteX164" fmla="*/ 2615928 w 3981450"/>
                  <a:gd name="connsiteY164" fmla="*/ 5465572 h 6856812"/>
                  <a:gd name="connsiteX165" fmla="*/ 2594492 w 3981450"/>
                  <a:gd name="connsiteY165" fmla="*/ 5418748 h 6856812"/>
                  <a:gd name="connsiteX166" fmla="*/ 2573057 w 3981450"/>
                  <a:gd name="connsiteY166" fmla="*/ 5371130 h 6856812"/>
                  <a:gd name="connsiteX167" fmla="*/ 2554003 w 3981450"/>
                  <a:gd name="connsiteY167" fmla="*/ 5321924 h 6856812"/>
                  <a:gd name="connsiteX168" fmla="*/ 2536537 w 3981450"/>
                  <a:gd name="connsiteY168" fmla="*/ 5274306 h 6856812"/>
                  <a:gd name="connsiteX169" fmla="*/ 2519865 w 3981450"/>
                  <a:gd name="connsiteY169" fmla="*/ 5225101 h 6856812"/>
                  <a:gd name="connsiteX170" fmla="*/ 2503987 w 3981450"/>
                  <a:gd name="connsiteY170" fmla="*/ 5174308 h 6856812"/>
                  <a:gd name="connsiteX171" fmla="*/ 2489696 w 3981450"/>
                  <a:gd name="connsiteY171" fmla="*/ 5125103 h 6856812"/>
                  <a:gd name="connsiteX172" fmla="*/ 2476994 w 3981450"/>
                  <a:gd name="connsiteY172" fmla="*/ 5075104 h 6856812"/>
                  <a:gd name="connsiteX173" fmla="*/ 2465085 w 3981450"/>
                  <a:gd name="connsiteY173" fmla="*/ 5024312 h 6856812"/>
                  <a:gd name="connsiteX174" fmla="*/ 2454764 w 3981450"/>
                  <a:gd name="connsiteY174" fmla="*/ 4974313 h 6856812"/>
                  <a:gd name="connsiteX175" fmla="*/ 2444444 w 3981450"/>
                  <a:gd name="connsiteY175" fmla="*/ 4923520 h 6856812"/>
                  <a:gd name="connsiteX176" fmla="*/ 2437298 w 3981450"/>
                  <a:gd name="connsiteY176" fmla="*/ 4871934 h 6856812"/>
                  <a:gd name="connsiteX177" fmla="*/ 2429359 w 3981450"/>
                  <a:gd name="connsiteY177" fmla="*/ 4821141 h 6856812"/>
                  <a:gd name="connsiteX178" fmla="*/ 2423008 w 3981450"/>
                  <a:gd name="connsiteY178" fmla="*/ 4769555 h 6856812"/>
                  <a:gd name="connsiteX179" fmla="*/ 2419038 w 3981450"/>
                  <a:gd name="connsiteY179" fmla="*/ 4717175 h 6856812"/>
                  <a:gd name="connsiteX180" fmla="*/ 2415863 w 3981450"/>
                  <a:gd name="connsiteY180" fmla="*/ 4665589 h 6856812"/>
                  <a:gd name="connsiteX181" fmla="*/ 2373786 w 3981450"/>
                  <a:gd name="connsiteY181" fmla="*/ 3891796 h 6856812"/>
                  <a:gd name="connsiteX182" fmla="*/ 2369022 w 3981450"/>
                  <a:gd name="connsiteY182" fmla="*/ 3891796 h 6856812"/>
                  <a:gd name="connsiteX183" fmla="*/ 1663238 w 3981450"/>
                  <a:gd name="connsiteY183" fmla="*/ 4856855 h 6856812"/>
                  <a:gd name="connsiteX184" fmla="*/ 1632276 w 3981450"/>
                  <a:gd name="connsiteY184" fmla="*/ 4899711 h 6856812"/>
                  <a:gd name="connsiteX185" fmla="*/ 1604489 w 3981450"/>
                  <a:gd name="connsiteY185" fmla="*/ 4944155 h 6856812"/>
                  <a:gd name="connsiteX186" fmla="*/ 1580672 w 3981450"/>
                  <a:gd name="connsiteY186" fmla="*/ 4990185 h 6856812"/>
                  <a:gd name="connsiteX187" fmla="*/ 1558442 w 3981450"/>
                  <a:gd name="connsiteY187" fmla="*/ 5037010 h 6856812"/>
                  <a:gd name="connsiteX188" fmla="*/ 1537801 w 3981450"/>
                  <a:gd name="connsiteY188" fmla="*/ 5083834 h 6856812"/>
                  <a:gd name="connsiteX189" fmla="*/ 1518747 w 3981450"/>
                  <a:gd name="connsiteY189" fmla="*/ 5133039 h 6856812"/>
                  <a:gd name="connsiteX190" fmla="*/ 1503662 w 3981450"/>
                  <a:gd name="connsiteY190" fmla="*/ 5183038 h 6856812"/>
                  <a:gd name="connsiteX191" fmla="*/ 1491754 w 3981450"/>
                  <a:gd name="connsiteY191" fmla="*/ 5233831 h 6856812"/>
                  <a:gd name="connsiteX192" fmla="*/ 1191657 w 3981450"/>
                  <a:gd name="connsiteY192" fmla="*/ 6573485 h 6856812"/>
                  <a:gd name="connsiteX193" fmla="*/ 1183717 w 3981450"/>
                  <a:gd name="connsiteY193" fmla="*/ 6604437 h 6856812"/>
                  <a:gd name="connsiteX194" fmla="*/ 1172603 w 3981450"/>
                  <a:gd name="connsiteY194" fmla="*/ 6633801 h 6856812"/>
                  <a:gd name="connsiteX195" fmla="*/ 1159900 w 3981450"/>
                  <a:gd name="connsiteY195" fmla="*/ 6662372 h 6856812"/>
                  <a:gd name="connsiteX196" fmla="*/ 1143228 w 3981450"/>
                  <a:gd name="connsiteY196" fmla="*/ 6689356 h 6856812"/>
                  <a:gd name="connsiteX197" fmla="*/ 1125762 w 3981450"/>
                  <a:gd name="connsiteY197" fmla="*/ 6714752 h 6856812"/>
                  <a:gd name="connsiteX198" fmla="*/ 1106708 w 3981450"/>
                  <a:gd name="connsiteY198" fmla="*/ 6736974 h 6856812"/>
                  <a:gd name="connsiteX199" fmla="*/ 1085273 w 3981450"/>
                  <a:gd name="connsiteY199" fmla="*/ 6758402 h 6856812"/>
                  <a:gd name="connsiteX200" fmla="*/ 1063043 w 3981450"/>
                  <a:gd name="connsiteY200" fmla="*/ 6779036 h 6856812"/>
                  <a:gd name="connsiteX201" fmla="*/ 1038432 w 3981450"/>
                  <a:gd name="connsiteY201" fmla="*/ 6796496 h 6856812"/>
                  <a:gd name="connsiteX202" fmla="*/ 1013821 w 3981450"/>
                  <a:gd name="connsiteY202" fmla="*/ 6811575 h 6856812"/>
                  <a:gd name="connsiteX203" fmla="*/ 986034 w 3981450"/>
                  <a:gd name="connsiteY203" fmla="*/ 6825067 h 6856812"/>
                  <a:gd name="connsiteX204" fmla="*/ 958248 w 3981450"/>
                  <a:gd name="connsiteY204" fmla="*/ 6836971 h 6856812"/>
                  <a:gd name="connsiteX205" fmla="*/ 928873 w 3981450"/>
                  <a:gd name="connsiteY205" fmla="*/ 6845701 h 6856812"/>
                  <a:gd name="connsiteX206" fmla="*/ 898704 w 3981450"/>
                  <a:gd name="connsiteY206" fmla="*/ 6852050 h 6856812"/>
                  <a:gd name="connsiteX207" fmla="*/ 868536 w 3981450"/>
                  <a:gd name="connsiteY207" fmla="*/ 6855225 h 6856812"/>
                  <a:gd name="connsiteX208" fmla="*/ 838367 w 3981450"/>
                  <a:gd name="connsiteY208" fmla="*/ 6856812 h 6856812"/>
                  <a:gd name="connsiteX209" fmla="*/ 818520 w 3981450"/>
                  <a:gd name="connsiteY209" fmla="*/ 6856812 h 6856812"/>
                  <a:gd name="connsiteX210" fmla="*/ 797878 w 3981450"/>
                  <a:gd name="connsiteY210" fmla="*/ 6854431 h 6856812"/>
                  <a:gd name="connsiteX211" fmla="*/ 778824 w 3981450"/>
                  <a:gd name="connsiteY211" fmla="*/ 6852050 h 6856812"/>
                  <a:gd name="connsiteX212" fmla="*/ 758977 w 3981450"/>
                  <a:gd name="connsiteY212" fmla="*/ 6848082 h 6856812"/>
                  <a:gd name="connsiteX213" fmla="*/ 739923 w 3981450"/>
                  <a:gd name="connsiteY213" fmla="*/ 6843320 h 6856812"/>
                  <a:gd name="connsiteX214" fmla="*/ 722457 w 3981450"/>
                  <a:gd name="connsiteY214" fmla="*/ 6837765 h 6856812"/>
                  <a:gd name="connsiteX215" fmla="*/ 705785 w 3981450"/>
                  <a:gd name="connsiteY215" fmla="*/ 6831416 h 6856812"/>
                  <a:gd name="connsiteX216" fmla="*/ 688319 w 3981450"/>
                  <a:gd name="connsiteY216" fmla="*/ 6825067 h 6856812"/>
                  <a:gd name="connsiteX217" fmla="*/ 671647 w 3981450"/>
                  <a:gd name="connsiteY217" fmla="*/ 6816337 h 6856812"/>
                  <a:gd name="connsiteX218" fmla="*/ 656562 w 3981450"/>
                  <a:gd name="connsiteY218" fmla="*/ 6809194 h 6856812"/>
                  <a:gd name="connsiteX219" fmla="*/ 641478 w 3981450"/>
                  <a:gd name="connsiteY219" fmla="*/ 6798877 h 6856812"/>
                  <a:gd name="connsiteX220" fmla="*/ 626394 w 3981450"/>
                  <a:gd name="connsiteY220" fmla="*/ 6788560 h 6856812"/>
                  <a:gd name="connsiteX221" fmla="*/ 612897 w 3981450"/>
                  <a:gd name="connsiteY221" fmla="*/ 6779036 h 6856812"/>
                  <a:gd name="connsiteX222" fmla="*/ 598607 w 3981450"/>
                  <a:gd name="connsiteY222" fmla="*/ 6767132 h 6856812"/>
                  <a:gd name="connsiteX223" fmla="*/ 585905 w 3981450"/>
                  <a:gd name="connsiteY223" fmla="*/ 6756021 h 6856812"/>
                  <a:gd name="connsiteX224" fmla="*/ 573202 w 3981450"/>
                  <a:gd name="connsiteY224" fmla="*/ 6743323 h 6856812"/>
                  <a:gd name="connsiteX225" fmla="*/ 562087 w 3981450"/>
                  <a:gd name="connsiteY225" fmla="*/ 6730624 h 6856812"/>
                  <a:gd name="connsiteX226" fmla="*/ 550973 w 3981450"/>
                  <a:gd name="connsiteY226" fmla="*/ 6717133 h 6856812"/>
                  <a:gd name="connsiteX227" fmla="*/ 540652 w 3981450"/>
                  <a:gd name="connsiteY227" fmla="*/ 6702847 h 6856812"/>
                  <a:gd name="connsiteX228" fmla="*/ 531919 w 3981450"/>
                  <a:gd name="connsiteY228" fmla="*/ 6687768 h 6856812"/>
                  <a:gd name="connsiteX229" fmla="*/ 521598 w 3981450"/>
                  <a:gd name="connsiteY229" fmla="*/ 6672689 h 6856812"/>
                  <a:gd name="connsiteX230" fmla="*/ 514453 w 3981450"/>
                  <a:gd name="connsiteY230" fmla="*/ 6657610 h 6856812"/>
                  <a:gd name="connsiteX231" fmla="*/ 506514 w 3981450"/>
                  <a:gd name="connsiteY231" fmla="*/ 6642531 h 6856812"/>
                  <a:gd name="connsiteX232" fmla="*/ 500162 w 3981450"/>
                  <a:gd name="connsiteY232" fmla="*/ 6625865 h 6856812"/>
                  <a:gd name="connsiteX233" fmla="*/ 493811 w 3981450"/>
                  <a:gd name="connsiteY233" fmla="*/ 6609992 h 6856812"/>
                  <a:gd name="connsiteX234" fmla="*/ 489048 w 3981450"/>
                  <a:gd name="connsiteY234" fmla="*/ 6593326 h 6856812"/>
                  <a:gd name="connsiteX235" fmla="*/ 484284 w 3981450"/>
                  <a:gd name="connsiteY235" fmla="*/ 6575866 h 6856812"/>
                  <a:gd name="connsiteX236" fmla="*/ 480315 w 3981450"/>
                  <a:gd name="connsiteY236" fmla="*/ 6559200 h 6856812"/>
                  <a:gd name="connsiteX237" fmla="*/ 477933 w 3981450"/>
                  <a:gd name="connsiteY237" fmla="*/ 6541740 h 6856812"/>
                  <a:gd name="connsiteX238" fmla="*/ 476345 w 3981450"/>
                  <a:gd name="connsiteY238" fmla="*/ 6524280 h 6856812"/>
                  <a:gd name="connsiteX239" fmla="*/ 475551 w 3981450"/>
                  <a:gd name="connsiteY239" fmla="*/ 6506820 h 6856812"/>
                  <a:gd name="connsiteX240" fmla="*/ 475551 w 3981450"/>
                  <a:gd name="connsiteY240" fmla="*/ 6487773 h 6856812"/>
                  <a:gd name="connsiteX241" fmla="*/ 475551 w 3981450"/>
                  <a:gd name="connsiteY241" fmla="*/ 6470313 h 6856812"/>
                  <a:gd name="connsiteX242" fmla="*/ 477933 w 3981450"/>
                  <a:gd name="connsiteY242" fmla="*/ 6451265 h 6856812"/>
                  <a:gd name="connsiteX243" fmla="*/ 480315 w 3981450"/>
                  <a:gd name="connsiteY243" fmla="*/ 6433012 h 6856812"/>
                  <a:gd name="connsiteX244" fmla="*/ 484284 w 3981450"/>
                  <a:gd name="connsiteY244" fmla="*/ 6414758 h 6856812"/>
                  <a:gd name="connsiteX245" fmla="*/ 784382 w 3981450"/>
                  <a:gd name="connsiteY245" fmla="*/ 5075104 h 6856812"/>
                  <a:gd name="connsiteX246" fmla="*/ 793908 w 3981450"/>
                  <a:gd name="connsiteY246" fmla="*/ 5032248 h 6856812"/>
                  <a:gd name="connsiteX247" fmla="*/ 805817 w 3981450"/>
                  <a:gd name="connsiteY247" fmla="*/ 4987804 h 6856812"/>
                  <a:gd name="connsiteX248" fmla="*/ 818520 w 3981450"/>
                  <a:gd name="connsiteY248" fmla="*/ 4944948 h 6856812"/>
                  <a:gd name="connsiteX249" fmla="*/ 832016 w 3981450"/>
                  <a:gd name="connsiteY249" fmla="*/ 4902092 h 6856812"/>
                  <a:gd name="connsiteX250" fmla="*/ 845513 w 3981450"/>
                  <a:gd name="connsiteY250" fmla="*/ 4860823 h 6856812"/>
                  <a:gd name="connsiteX251" fmla="*/ 862185 w 3981450"/>
                  <a:gd name="connsiteY251" fmla="*/ 4818760 h 6856812"/>
                  <a:gd name="connsiteX252" fmla="*/ 878857 w 3981450"/>
                  <a:gd name="connsiteY252" fmla="*/ 4777491 h 6856812"/>
                  <a:gd name="connsiteX253" fmla="*/ 896323 w 3981450"/>
                  <a:gd name="connsiteY253" fmla="*/ 4737016 h 6856812"/>
                  <a:gd name="connsiteX254" fmla="*/ 915376 w 3981450"/>
                  <a:gd name="connsiteY254" fmla="*/ 4696541 h 6856812"/>
                  <a:gd name="connsiteX255" fmla="*/ 935224 w 3981450"/>
                  <a:gd name="connsiteY255" fmla="*/ 4656065 h 6856812"/>
                  <a:gd name="connsiteX256" fmla="*/ 956660 w 3981450"/>
                  <a:gd name="connsiteY256" fmla="*/ 4617177 h 6856812"/>
                  <a:gd name="connsiteX257" fmla="*/ 978095 w 3981450"/>
                  <a:gd name="connsiteY257" fmla="*/ 4579877 h 6856812"/>
                  <a:gd name="connsiteX258" fmla="*/ 1001912 w 3981450"/>
                  <a:gd name="connsiteY258" fmla="*/ 4540195 h 6856812"/>
                  <a:gd name="connsiteX259" fmla="*/ 1026524 w 3981450"/>
                  <a:gd name="connsiteY259" fmla="*/ 4502894 h 6856812"/>
                  <a:gd name="connsiteX260" fmla="*/ 1051135 w 3981450"/>
                  <a:gd name="connsiteY260" fmla="*/ 4466387 h 6856812"/>
                  <a:gd name="connsiteX261" fmla="*/ 1076540 w 3981450"/>
                  <a:gd name="connsiteY261" fmla="*/ 4429880 h 6856812"/>
                  <a:gd name="connsiteX262" fmla="*/ 1764064 w 3981450"/>
                  <a:gd name="connsiteY262" fmla="*/ 3489424 h 6856812"/>
                  <a:gd name="connsiteX263" fmla="*/ 1754537 w 3981450"/>
                  <a:gd name="connsiteY263" fmla="*/ 3466408 h 6856812"/>
                  <a:gd name="connsiteX264" fmla="*/ 1745011 w 3981450"/>
                  <a:gd name="connsiteY264" fmla="*/ 3442599 h 6856812"/>
                  <a:gd name="connsiteX265" fmla="*/ 1737071 w 3981450"/>
                  <a:gd name="connsiteY265" fmla="*/ 3420378 h 6856812"/>
                  <a:gd name="connsiteX266" fmla="*/ 1729926 w 3981450"/>
                  <a:gd name="connsiteY266" fmla="*/ 3396569 h 6856812"/>
                  <a:gd name="connsiteX267" fmla="*/ 1530655 w 3981450"/>
                  <a:gd name="connsiteY267" fmla="*/ 2676743 h 6856812"/>
                  <a:gd name="connsiteX268" fmla="*/ 1413157 w 3981450"/>
                  <a:gd name="connsiteY268" fmla="*/ 2837851 h 6856812"/>
                  <a:gd name="connsiteX269" fmla="*/ 1393309 w 3981450"/>
                  <a:gd name="connsiteY269" fmla="*/ 2864040 h 6856812"/>
                  <a:gd name="connsiteX270" fmla="*/ 1371874 w 3981450"/>
                  <a:gd name="connsiteY270" fmla="*/ 2891024 h 6856812"/>
                  <a:gd name="connsiteX271" fmla="*/ 1350438 w 3981450"/>
                  <a:gd name="connsiteY271" fmla="*/ 2917214 h 6856812"/>
                  <a:gd name="connsiteX272" fmla="*/ 1329003 w 3981450"/>
                  <a:gd name="connsiteY272" fmla="*/ 2942610 h 6856812"/>
                  <a:gd name="connsiteX273" fmla="*/ 1305979 w 3981450"/>
                  <a:gd name="connsiteY273" fmla="*/ 2966419 h 6856812"/>
                  <a:gd name="connsiteX274" fmla="*/ 1282162 w 3981450"/>
                  <a:gd name="connsiteY274" fmla="*/ 2990228 h 6856812"/>
                  <a:gd name="connsiteX275" fmla="*/ 1258345 w 3981450"/>
                  <a:gd name="connsiteY275" fmla="*/ 3013244 h 6856812"/>
                  <a:gd name="connsiteX276" fmla="*/ 1234528 w 3981450"/>
                  <a:gd name="connsiteY276" fmla="*/ 3035465 h 6856812"/>
                  <a:gd name="connsiteX277" fmla="*/ 1209122 w 3981450"/>
                  <a:gd name="connsiteY277" fmla="*/ 3056893 h 6856812"/>
                  <a:gd name="connsiteX278" fmla="*/ 1182130 w 3981450"/>
                  <a:gd name="connsiteY278" fmla="*/ 3078321 h 6856812"/>
                  <a:gd name="connsiteX279" fmla="*/ 1157518 w 3981450"/>
                  <a:gd name="connsiteY279" fmla="*/ 3098956 h 6856812"/>
                  <a:gd name="connsiteX280" fmla="*/ 1129732 w 3981450"/>
                  <a:gd name="connsiteY280" fmla="*/ 3118797 h 6856812"/>
                  <a:gd name="connsiteX281" fmla="*/ 1102739 w 3981450"/>
                  <a:gd name="connsiteY281" fmla="*/ 3137844 h 6856812"/>
                  <a:gd name="connsiteX282" fmla="*/ 1074158 w 3981450"/>
                  <a:gd name="connsiteY282" fmla="*/ 3156891 h 6856812"/>
                  <a:gd name="connsiteX283" fmla="*/ 1046371 w 3981450"/>
                  <a:gd name="connsiteY283" fmla="*/ 3174351 h 6856812"/>
                  <a:gd name="connsiteX284" fmla="*/ 1016997 w 3981450"/>
                  <a:gd name="connsiteY284" fmla="*/ 3191811 h 6856812"/>
                  <a:gd name="connsiteX285" fmla="*/ 432680 w 3981450"/>
                  <a:gd name="connsiteY285" fmla="*/ 3523550 h 6856812"/>
                  <a:gd name="connsiteX286" fmla="*/ 416008 w 3981450"/>
                  <a:gd name="connsiteY286" fmla="*/ 3532280 h 6856812"/>
                  <a:gd name="connsiteX287" fmla="*/ 398542 w 3981450"/>
                  <a:gd name="connsiteY287" fmla="*/ 3540216 h 6856812"/>
                  <a:gd name="connsiteX288" fmla="*/ 380282 w 3981450"/>
                  <a:gd name="connsiteY288" fmla="*/ 3545772 h 6856812"/>
                  <a:gd name="connsiteX289" fmla="*/ 362816 w 3981450"/>
                  <a:gd name="connsiteY289" fmla="*/ 3552121 h 6856812"/>
                  <a:gd name="connsiteX290" fmla="*/ 343763 w 3981450"/>
                  <a:gd name="connsiteY290" fmla="*/ 3556089 h 6856812"/>
                  <a:gd name="connsiteX291" fmla="*/ 326297 w 3981450"/>
                  <a:gd name="connsiteY291" fmla="*/ 3558470 h 6856812"/>
                  <a:gd name="connsiteX292" fmla="*/ 307243 w 3981450"/>
                  <a:gd name="connsiteY292" fmla="*/ 3561644 h 6856812"/>
                  <a:gd name="connsiteX293" fmla="*/ 289777 w 3981450"/>
                  <a:gd name="connsiteY293" fmla="*/ 3561644 h 6856812"/>
                  <a:gd name="connsiteX294" fmla="*/ 270723 w 3981450"/>
                  <a:gd name="connsiteY294" fmla="*/ 3561644 h 6856812"/>
                  <a:gd name="connsiteX295" fmla="*/ 251669 w 3981450"/>
                  <a:gd name="connsiteY295" fmla="*/ 3558470 h 6856812"/>
                  <a:gd name="connsiteX296" fmla="*/ 233409 w 3981450"/>
                  <a:gd name="connsiteY296" fmla="*/ 3556089 h 6856812"/>
                  <a:gd name="connsiteX297" fmla="*/ 215149 w 3981450"/>
                  <a:gd name="connsiteY297" fmla="*/ 3551327 h 6856812"/>
                  <a:gd name="connsiteX298" fmla="*/ 197683 w 3981450"/>
                  <a:gd name="connsiteY298" fmla="*/ 3545772 h 6856812"/>
                  <a:gd name="connsiteX299" fmla="*/ 180217 w 3981450"/>
                  <a:gd name="connsiteY299" fmla="*/ 3540216 h 6856812"/>
                  <a:gd name="connsiteX300" fmla="*/ 162751 w 3981450"/>
                  <a:gd name="connsiteY300" fmla="*/ 3532280 h 6856812"/>
                  <a:gd name="connsiteX301" fmla="*/ 146079 w 3981450"/>
                  <a:gd name="connsiteY301" fmla="*/ 3523550 h 6856812"/>
                  <a:gd name="connsiteX302" fmla="*/ 129407 w 3981450"/>
                  <a:gd name="connsiteY302" fmla="*/ 3513233 h 6856812"/>
                  <a:gd name="connsiteX303" fmla="*/ 114323 w 3981450"/>
                  <a:gd name="connsiteY303" fmla="*/ 3502122 h 6856812"/>
                  <a:gd name="connsiteX304" fmla="*/ 99239 w 3981450"/>
                  <a:gd name="connsiteY304" fmla="*/ 3491011 h 6856812"/>
                  <a:gd name="connsiteX305" fmla="*/ 85742 w 3981450"/>
                  <a:gd name="connsiteY305" fmla="*/ 3476726 h 6856812"/>
                  <a:gd name="connsiteX306" fmla="*/ 71452 w 3981450"/>
                  <a:gd name="connsiteY306" fmla="*/ 3463234 h 6856812"/>
                  <a:gd name="connsiteX307" fmla="*/ 58749 w 3981450"/>
                  <a:gd name="connsiteY307" fmla="*/ 3448155 h 6856812"/>
                  <a:gd name="connsiteX308" fmla="*/ 47635 w 3981450"/>
                  <a:gd name="connsiteY308" fmla="*/ 3431489 h 6856812"/>
                  <a:gd name="connsiteX309" fmla="*/ 37314 w 3981450"/>
                  <a:gd name="connsiteY309" fmla="*/ 3414822 h 6856812"/>
                  <a:gd name="connsiteX310" fmla="*/ 30169 w 3981450"/>
                  <a:gd name="connsiteY310" fmla="*/ 3401331 h 6856812"/>
                  <a:gd name="connsiteX311" fmla="*/ 23817 w 3981450"/>
                  <a:gd name="connsiteY311" fmla="*/ 3387045 h 6856812"/>
                  <a:gd name="connsiteX312" fmla="*/ 13497 w 3981450"/>
                  <a:gd name="connsiteY312" fmla="*/ 3360855 h 6856812"/>
                  <a:gd name="connsiteX313" fmla="*/ 6352 w 3981450"/>
                  <a:gd name="connsiteY313" fmla="*/ 3333078 h 6856812"/>
                  <a:gd name="connsiteX314" fmla="*/ 794 w 3981450"/>
                  <a:gd name="connsiteY314" fmla="*/ 3305301 h 6856812"/>
                  <a:gd name="connsiteX315" fmla="*/ 0 w 3981450"/>
                  <a:gd name="connsiteY315" fmla="*/ 3276730 h 6856812"/>
                  <a:gd name="connsiteX316" fmla="*/ 0 w 3981450"/>
                  <a:gd name="connsiteY316" fmla="*/ 3248953 h 6856812"/>
                  <a:gd name="connsiteX317" fmla="*/ 3970 w 3981450"/>
                  <a:gd name="connsiteY317" fmla="*/ 3221176 h 6856812"/>
                  <a:gd name="connsiteX318" fmla="*/ 10321 w 3981450"/>
                  <a:gd name="connsiteY318" fmla="*/ 3194192 h 6856812"/>
                  <a:gd name="connsiteX319" fmla="*/ 19054 w 3981450"/>
                  <a:gd name="connsiteY319" fmla="*/ 3168002 h 6856812"/>
                  <a:gd name="connsiteX320" fmla="*/ 30169 w 3981450"/>
                  <a:gd name="connsiteY320" fmla="*/ 3141812 h 6856812"/>
                  <a:gd name="connsiteX321" fmla="*/ 42871 w 3981450"/>
                  <a:gd name="connsiteY321" fmla="*/ 3118003 h 6856812"/>
                  <a:gd name="connsiteX322" fmla="*/ 58749 w 3981450"/>
                  <a:gd name="connsiteY322" fmla="*/ 3094988 h 6856812"/>
                  <a:gd name="connsiteX323" fmla="*/ 77803 w 3981450"/>
                  <a:gd name="connsiteY323" fmla="*/ 3073560 h 6856812"/>
                  <a:gd name="connsiteX324" fmla="*/ 98445 w 3981450"/>
                  <a:gd name="connsiteY324" fmla="*/ 3053719 h 6856812"/>
                  <a:gd name="connsiteX325" fmla="*/ 120674 w 3981450"/>
                  <a:gd name="connsiteY325" fmla="*/ 3034672 h 6856812"/>
                  <a:gd name="connsiteX326" fmla="*/ 133377 w 3981450"/>
                  <a:gd name="connsiteY326" fmla="*/ 3026735 h 6856812"/>
                  <a:gd name="connsiteX327" fmla="*/ 146079 w 3981450"/>
                  <a:gd name="connsiteY327" fmla="*/ 3019593 h 6856812"/>
                  <a:gd name="connsiteX328" fmla="*/ 729602 w 3981450"/>
                  <a:gd name="connsiteY328" fmla="*/ 2686267 h 6856812"/>
                  <a:gd name="connsiteX329" fmla="*/ 761358 w 3981450"/>
                  <a:gd name="connsiteY329" fmla="*/ 2668806 h 6856812"/>
                  <a:gd name="connsiteX330" fmla="*/ 791527 w 3981450"/>
                  <a:gd name="connsiteY330" fmla="*/ 2647378 h 6856812"/>
                  <a:gd name="connsiteX331" fmla="*/ 819314 w 3981450"/>
                  <a:gd name="connsiteY331" fmla="*/ 2625950 h 6856812"/>
                  <a:gd name="connsiteX332" fmla="*/ 847100 w 3981450"/>
                  <a:gd name="connsiteY332" fmla="*/ 2603728 h 6856812"/>
                  <a:gd name="connsiteX333" fmla="*/ 873299 w 3981450"/>
                  <a:gd name="connsiteY333" fmla="*/ 2578332 h 6856812"/>
                  <a:gd name="connsiteX334" fmla="*/ 898704 w 3981450"/>
                  <a:gd name="connsiteY334" fmla="*/ 2552142 h 6856812"/>
                  <a:gd name="connsiteX335" fmla="*/ 921728 w 3981450"/>
                  <a:gd name="connsiteY335" fmla="*/ 2525159 h 6856812"/>
                  <a:gd name="connsiteX336" fmla="*/ 943957 w 3981450"/>
                  <a:gd name="connsiteY336" fmla="*/ 2496588 h 6856812"/>
                  <a:gd name="connsiteX337" fmla="*/ 1511602 w 3981450"/>
                  <a:gd name="connsiteY337" fmla="*/ 1717239 h 6856812"/>
                  <a:gd name="connsiteX338" fmla="*/ 1526686 w 3981450"/>
                  <a:gd name="connsiteY338" fmla="*/ 1698986 h 6856812"/>
                  <a:gd name="connsiteX339" fmla="*/ 1544152 w 3981450"/>
                  <a:gd name="connsiteY339" fmla="*/ 1680732 h 6856812"/>
                  <a:gd name="connsiteX340" fmla="*/ 1561618 w 3981450"/>
                  <a:gd name="connsiteY340" fmla="*/ 1665653 h 6856812"/>
                  <a:gd name="connsiteX341" fmla="*/ 1579878 w 3981450"/>
                  <a:gd name="connsiteY341" fmla="*/ 1652161 h 6856812"/>
                  <a:gd name="connsiteX342" fmla="*/ 1595756 w 3981450"/>
                  <a:gd name="connsiteY342" fmla="*/ 1635495 h 6856812"/>
                  <a:gd name="connsiteX343" fmla="*/ 1612428 w 3981450"/>
                  <a:gd name="connsiteY343" fmla="*/ 1619622 h 6856812"/>
                  <a:gd name="connsiteX344" fmla="*/ 1629100 w 3981450"/>
                  <a:gd name="connsiteY344" fmla="*/ 1603750 h 6856812"/>
                  <a:gd name="connsiteX345" fmla="*/ 1646566 w 3981450"/>
                  <a:gd name="connsiteY345" fmla="*/ 1588671 h 6856812"/>
                  <a:gd name="connsiteX346" fmla="*/ 1665620 w 3981450"/>
                  <a:gd name="connsiteY346" fmla="*/ 1573592 h 6856812"/>
                  <a:gd name="connsiteX347" fmla="*/ 1683086 w 3981450"/>
                  <a:gd name="connsiteY347" fmla="*/ 1560100 h 6856812"/>
                  <a:gd name="connsiteX348" fmla="*/ 1702140 w 3981450"/>
                  <a:gd name="connsiteY348" fmla="*/ 1547402 h 6856812"/>
                  <a:gd name="connsiteX349" fmla="*/ 1721987 w 3981450"/>
                  <a:gd name="connsiteY349" fmla="*/ 1534704 h 6856812"/>
                  <a:gd name="connsiteX350" fmla="*/ 1742629 w 3981450"/>
                  <a:gd name="connsiteY350" fmla="*/ 1522006 h 6856812"/>
                  <a:gd name="connsiteX351" fmla="*/ 1762477 w 3981450"/>
                  <a:gd name="connsiteY351" fmla="*/ 1510895 h 6856812"/>
                  <a:gd name="connsiteX352" fmla="*/ 1783912 w 3981450"/>
                  <a:gd name="connsiteY352" fmla="*/ 1500577 h 6856812"/>
                  <a:gd name="connsiteX353" fmla="*/ 1805348 w 3981450"/>
                  <a:gd name="connsiteY353" fmla="*/ 1491054 h 6856812"/>
                  <a:gd name="connsiteX354" fmla="*/ 1828371 w 3981450"/>
                  <a:gd name="connsiteY354" fmla="*/ 1481530 h 6856812"/>
                  <a:gd name="connsiteX355" fmla="*/ 1850600 w 3981450"/>
                  <a:gd name="connsiteY355" fmla="*/ 1472800 h 6856812"/>
                  <a:gd name="connsiteX356" fmla="*/ 1873624 w 3981450"/>
                  <a:gd name="connsiteY356" fmla="*/ 1465658 h 6856812"/>
                  <a:gd name="connsiteX357" fmla="*/ 1895853 w 3981450"/>
                  <a:gd name="connsiteY357" fmla="*/ 1457721 h 6856812"/>
                  <a:gd name="connsiteX358" fmla="*/ 1927609 w 3981450"/>
                  <a:gd name="connsiteY358" fmla="*/ 1450579 h 6856812"/>
                  <a:gd name="connsiteX359" fmla="*/ 1959366 w 3981450"/>
                  <a:gd name="connsiteY359" fmla="*/ 1444229 h 6856812"/>
                  <a:gd name="connsiteX360" fmla="*/ 1989534 w 3981450"/>
                  <a:gd name="connsiteY360" fmla="*/ 1440261 h 6856812"/>
                  <a:gd name="connsiteX361" fmla="*/ 2021291 w 3981450"/>
                  <a:gd name="connsiteY361" fmla="*/ 1436293 h 6856812"/>
                  <a:gd name="connsiteX362" fmla="*/ 1547613 w 3981450"/>
                  <a:gd name="connsiteY362" fmla="*/ 0 h 6856812"/>
                  <a:gd name="connsiteX363" fmla="*/ 2208213 w 3981450"/>
                  <a:gd name="connsiteY363" fmla="*/ 660600 h 6856812"/>
                  <a:gd name="connsiteX364" fmla="*/ 1547613 w 3981450"/>
                  <a:gd name="connsiteY364" fmla="*/ 1321200 h 6856812"/>
                  <a:gd name="connsiteX365" fmla="*/ 887013 w 3981450"/>
                  <a:gd name="connsiteY365" fmla="*/ 660600 h 6856812"/>
                  <a:gd name="connsiteX366" fmla="*/ 1547613 w 3981450"/>
                  <a:gd name="connsiteY366" fmla="*/ 0 h 6856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</a:cxnLst>
                <a:rect l="l" t="t" r="r" b="b"/>
                <a:pathLst>
                  <a:path w="3981450" h="6856812">
                    <a:moveTo>
                      <a:pt x="2051459" y="1433912"/>
                    </a:moveTo>
                    <a:lnTo>
                      <a:pt x="2082422" y="1433912"/>
                    </a:lnTo>
                    <a:lnTo>
                      <a:pt x="2112590" y="1435499"/>
                    </a:lnTo>
                    <a:lnTo>
                      <a:pt x="2143552" y="1437880"/>
                    </a:lnTo>
                    <a:lnTo>
                      <a:pt x="2173721" y="1441849"/>
                    </a:lnTo>
                    <a:lnTo>
                      <a:pt x="2202302" y="1446610"/>
                    </a:lnTo>
                    <a:lnTo>
                      <a:pt x="2232470" y="1452959"/>
                    </a:lnTo>
                    <a:lnTo>
                      <a:pt x="2261845" y="1460102"/>
                    </a:lnTo>
                    <a:lnTo>
                      <a:pt x="2289632" y="1469626"/>
                    </a:lnTo>
                    <a:lnTo>
                      <a:pt x="2318212" y="1479149"/>
                    </a:lnTo>
                    <a:lnTo>
                      <a:pt x="2345205" y="1491054"/>
                    </a:lnTo>
                    <a:lnTo>
                      <a:pt x="2372992" y="1502958"/>
                    </a:lnTo>
                    <a:lnTo>
                      <a:pt x="2390458" y="1509307"/>
                    </a:lnTo>
                    <a:lnTo>
                      <a:pt x="2406336" y="1517244"/>
                    </a:lnTo>
                    <a:lnTo>
                      <a:pt x="2424596" y="1527561"/>
                    </a:lnTo>
                    <a:lnTo>
                      <a:pt x="2440474" y="1537085"/>
                    </a:lnTo>
                    <a:lnTo>
                      <a:pt x="3409042" y="2224371"/>
                    </a:lnTo>
                    <a:lnTo>
                      <a:pt x="3435241" y="2243419"/>
                    </a:lnTo>
                    <a:lnTo>
                      <a:pt x="3462234" y="2263260"/>
                    </a:lnTo>
                    <a:lnTo>
                      <a:pt x="3486845" y="2283101"/>
                    </a:lnTo>
                    <a:lnTo>
                      <a:pt x="3511456" y="2306116"/>
                    </a:lnTo>
                    <a:lnTo>
                      <a:pt x="3533686" y="2329131"/>
                    </a:lnTo>
                    <a:lnTo>
                      <a:pt x="3556709" y="2352940"/>
                    </a:lnTo>
                    <a:lnTo>
                      <a:pt x="3576557" y="2377543"/>
                    </a:lnTo>
                    <a:lnTo>
                      <a:pt x="3597198" y="2404526"/>
                    </a:lnTo>
                    <a:lnTo>
                      <a:pt x="3614664" y="2430716"/>
                    </a:lnTo>
                    <a:lnTo>
                      <a:pt x="3632130" y="2458493"/>
                    </a:lnTo>
                    <a:lnTo>
                      <a:pt x="3648802" y="2487858"/>
                    </a:lnTo>
                    <a:lnTo>
                      <a:pt x="3662299" y="2516429"/>
                    </a:lnTo>
                    <a:lnTo>
                      <a:pt x="3676589" y="2545793"/>
                    </a:lnTo>
                    <a:lnTo>
                      <a:pt x="3687704" y="2576745"/>
                    </a:lnTo>
                    <a:lnTo>
                      <a:pt x="3698819" y="2606903"/>
                    </a:lnTo>
                    <a:lnTo>
                      <a:pt x="3707552" y="2640236"/>
                    </a:lnTo>
                    <a:lnTo>
                      <a:pt x="3971129" y="3622754"/>
                    </a:lnTo>
                    <a:lnTo>
                      <a:pt x="3975099" y="3637833"/>
                    </a:lnTo>
                    <a:lnTo>
                      <a:pt x="3977480" y="3652119"/>
                    </a:lnTo>
                    <a:lnTo>
                      <a:pt x="3981450" y="3680690"/>
                    </a:lnTo>
                    <a:lnTo>
                      <a:pt x="3981450" y="3710054"/>
                    </a:lnTo>
                    <a:lnTo>
                      <a:pt x="3979068" y="3737831"/>
                    </a:lnTo>
                    <a:lnTo>
                      <a:pt x="3973511" y="3765608"/>
                    </a:lnTo>
                    <a:lnTo>
                      <a:pt x="3964778" y="3793386"/>
                    </a:lnTo>
                    <a:lnTo>
                      <a:pt x="3955251" y="3817988"/>
                    </a:lnTo>
                    <a:lnTo>
                      <a:pt x="3942548" y="3843384"/>
                    </a:lnTo>
                    <a:lnTo>
                      <a:pt x="3927464" y="3866400"/>
                    </a:lnTo>
                    <a:lnTo>
                      <a:pt x="3909204" y="3888622"/>
                    </a:lnTo>
                    <a:lnTo>
                      <a:pt x="3890944" y="3909256"/>
                    </a:lnTo>
                    <a:lnTo>
                      <a:pt x="3869509" y="3926716"/>
                    </a:lnTo>
                    <a:lnTo>
                      <a:pt x="3846486" y="3943382"/>
                    </a:lnTo>
                    <a:lnTo>
                      <a:pt x="3821080" y="3956874"/>
                    </a:lnTo>
                    <a:lnTo>
                      <a:pt x="3794882" y="3969572"/>
                    </a:lnTo>
                    <a:lnTo>
                      <a:pt x="3780591" y="3974334"/>
                    </a:lnTo>
                    <a:lnTo>
                      <a:pt x="3765507" y="3978302"/>
                    </a:lnTo>
                    <a:lnTo>
                      <a:pt x="3747247" y="3982270"/>
                    </a:lnTo>
                    <a:lnTo>
                      <a:pt x="3728193" y="3986239"/>
                    </a:lnTo>
                    <a:lnTo>
                      <a:pt x="3710727" y="3987032"/>
                    </a:lnTo>
                    <a:lnTo>
                      <a:pt x="3691674" y="3988619"/>
                    </a:lnTo>
                    <a:lnTo>
                      <a:pt x="3667856" y="3987032"/>
                    </a:lnTo>
                    <a:lnTo>
                      <a:pt x="3643245" y="3984651"/>
                    </a:lnTo>
                    <a:lnTo>
                      <a:pt x="3621016" y="3979889"/>
                    </a:lnTo>
                    <a:lnTo>
                      <a:pt x="3597992" y="3973540"/>
                    </a:lnTo>
                    <a:lnTo>
                      <a:pt x="3576557" y="3964810"/>
                    </a:lnTo>
                    <a:lnTo>
                      <a:pt x="3555121" y="3954493"/>
                    </a:lnTo>
                    <a:lnTo>
                      <a:pt x="3535274" y="3943382"/>
                    </a:lnTo>
                    <a:lnTo>
                      <a:pt x="3516220" y="3929097"/>
                    </a:lnTo>
                    <a:lnTo>
                      <a:pt x="3497166" y="3914018"/>
                    </a:lnTo>
                    <a:lnTo>
                      <a:pt x="3481288" y="3898145"/>
                    </a:lnTo>
                    <a:lnTo>
                      <a:pt x="3465410" y="3879892"/>
                    </a:lnTo>
                    <a:lnTo>
                      <a:pt x="3451913" y="3860844"/>
                    </a:lnTo>
                    <a:lnTo>
                      <a:pt x="3438417" y="3841004"/>
                    </a:lnTo>
                    <a:lnTo>
                      <a:pt x="3428096" y="3819575"/>
                    </a:lnTo>
                    <a:lnTo>
                      <a:pt x="3417775" y="3796560"/>
                    </a:lnTo>
                    <a:lnTo>
                      <a:pt x="3410630" y="3772751"/>
                    </a:lnTo>
                    <a:lnTo>
                      <a:pt x="3147846" y="2790233"/>
                    </a:lnTo>
                    <a:lnTo>
                      <a:pt x="3144671" y="2777534"/>
                    </a:lnTo>
                    <a:lnTo>
                      <a:pt x="3138320" y="2764836"/>
                    </a:lnTo>
                    <a:lnTo>
                      <a:pt x="3132762" y="2753725"/>
                    </a:lnTo>
                    <a:lnTo>
                      <a:pt x="3125617" y="2743408"/>
                    </a:lnTo>
                    <a:lnTo>
                      <a:pt x="3117678" y="2733091"/>
                    </a:lnTo>
                    <a:lnTo>
                      <a:pt x="3108945" y="2723567"/>
                    </a:lnTo>
                    <a:lnTo>
                      <a:pt x="3098624" y="2715631"/>
                    </a:lnTo>
                    <a:lnTo>
                      <a:pt x="3087509" y="2707694"/>
                    </a:lnTo>
                    <a:lnTo>
                      <a:pt x="2909674" y="2580713"/>
                    </a:lnTo>
                    <a:lnTo>
                      <a:pt x="3034318" y="3035465"/>
                    </a:lnTo>
                    <a:lnTo>
                      <a:pt x="3043050" y="3067211"/>
                    </a:lnTo>
                    <a:lnTo>
                      <a:pt x="3049402" y="3098956"/>
                    </a:lnTo>
                    <a:lnTo>
                      <a:pt x="3053371" y="3131495"/>
                    </a:lnTo>
                    <a:lnTo>
                      <a:pt x="3057341" y="3163240"/>
                    </a:lnTo>
                    <a:lnTo>
                      <a:pt x="3059722" y="3178319"/>
                    </a:lnTo>
                    <a:lnTo>
                      <a:pt x="3062104" y="3193399"/>
                    </a:lnTo>
                    <a:lnTo>
                      <a:pt x="3139113" y="4625907"/>
                    </a:lnTo>
                    <a:lnTo>
                      <a:pt x="3141495" y="4660034"/>
                    </a:lnTo>
                    <a:lnTo>
                      <a:pt x="3145464" y="4694160"/>
                    </a:lnTo>
                    <a:lnTo>
                      <a:pt x="3149434" y="4728286"/>
                    </a:lnTo>
                    <a:lnTo>
                      <a:pt x="3153404" y="4762412"/>
                    </a:lnTo>
                    <a:lnTo>
                      <a:pt x="3159755" y="4796539"/>
                    </a:lnTo>
                    <a:lnTo>
                      <a:pt x="3166106" y="4829078"/>
                    </a:lnTo>
                    <a:lnTo>
                      <a:pt x="3171664" y="4863204"/>
                    </a:lnTo>
                    <a:lnTo>
                      <a:pt x="3179603" y="4895743"/>
                    </a:lnTo>
                    <a:lnTo>
                      <a:pt x="3188336" y="4928282"/>
                    </a:lnTo>
                    <a:lnTo>
                      <a:pt x="3197068" y="4961615"/>
                    </a:lnTo>
                    <a:lnTo>
                      <a:pt x="3207390" y="4994154"/>
                    </a:lnTo>
                    <a:lnTo>
                      <a:pt x="3218504" y="5025899"/>
                    </a:lnTo>
                    <a:lnTo>
                      <a:pt x="3230413" y="5058438"/>
                    </a:lnTo>
                    <a:lnTo>
                      <a:pt x="3242322" y="5090183"/>
                    </a:lnTo>
                    <a:lnTo>
                      <a:pt x="3256612" y="5121135"/>
                    </a:lnTo>
                    <a:lnTo>
                      <a:pt x="3270108" y="5152880"/>
                    </a:lnTo>
                    <a:lnTo>
                      <a:pt x="3883005" y="6325871"/>
                    </a:lnTo>
                    <a:lnTo>
                      <a:pt x="3891738" y="6342538"/>
                    </a:lnTo>
                    <a:lnTo>
                      <a:pt x="3899678" y="6359997"/>
                    </a:lnTo>
                    <a:lnTo>
                      <a:pt x="3906029" y="6376664"/>
                    </a:lnTo>
                    <a:lnTo>
                      <a:pt x="3910792" y="6394124"/>
                    </a:lnTo>
                    <a:lnTo>
                      <a:pt x="3915556" y="6411584"/>
                    </a:lnTo>
                    <a:lnTo>
                      <a:pt x="3919525" y="6429837"/>
                    </a:lnTo>
                    <a:lnTo>
                      <a:pt x="3921907" y="6447297"/>
                    </a:lnTo>
                    <a:lnTo>
                      <a:pt x="3923495" y="6464757"/>
                    </a:lnTo>
                    <a:lnTo>
                      <a:pt x="3925082" y="6482217"/>
                    </a:lnTo>
                    <a:lnTo>
                      <a:pt x="3925082" y="6500471"/>
                    </a:lnTo>
                    <a:lnTo>
                      <a:pt x="3925082" y="6516343"/>
                    </a:lnTo>
                    <a:lnTo>
                      <a:pt x="3921907" y="6533803"/>
                    </a:lnTo>
                    <a:lnTo>
                      <a:pt x="3921113" y="6552057"/>
                    </a:lnTo>
                    <a:lnTo>
                      <a:pt x="3917144" y="6569517"/>
                    </a:lnTo>
                    <a:lnTo>
                      <a:pt x="3913174" y="6586183"/>
                    </a:lnTo>
                    <a:lnTo>
                      <a:pt x="3908410" y="6602056"/>
                    </a:lnTo>
                    <a:lnTo>
                      <a:pt x="3903647" y="6618722"/>
                    </a:lnTo>
                    <a:lnTo>
                      <a:pt x="3897296" y="6635388"/>
                    </a:lnTo>
                    <a:lnTo>
                      <a:pt x="3889357" y="6651261"/>
                    </a:lnTo>
                    <a:lnTo>
                      <a:pt x="3882212" y="6666340"/>
                    </a:lnTo>
                    <a:lnTo>
                      <a:pt x="3872684" y="6681419"/>
                    </a:lnTo>
                    <a:lnTo>
                      <a:pt x="3863158" y="6696498"/>
                    </a:lnTo>
                    <a:lnTo>
                      <a:pt x="3852837" y="6710784"/>
                    </a:lnTo>
                    <a:lnTo>
                      <a:pt x="3842516" y="6724275"/>
                    </a:lnTo>
                    <a:lnTo>
                      <a:pt x="3829814" y="6738561"/>
                    </a:lnTo>
                    <a:lnTo>
                      <a:pt x="3818699" y="6751259"/>
                    </a:lnTo>
                    <a:lnTo>
                      <a:pt x="3805202" y="6763163"/>
                    </a:lnTo>
                    <a:lnTo>
                      <a:pt x="3790912" y="6775068"/>
                    </a:lnTo>
                    <a:lnTo>
                      <a:pt x="3777416" y="6786179"/>
                    </a:lnTo>
                    <a:lnTo>
                      <a:pt x="3762331" y="6796496"/>
                    </a:lnTo>
                    <a:lnTo>
                      <a:pt x="3747247" y="6806020"/>
                    </a:lnTo>
                    <a:lnTo>
                      <a:pt x="3730575" y="6815543"/>
                    </a:lnTo>
                    <a:lnTo>
                      <a:pt x="3710727" y="6825067"/>
                    </a:lnTo>
                    <a:lnTo>
                      <a:pt x="3689292" y="6833797"/>
                    </a:lnTo>
                    <a:lnTo>
                      <a:pt x="3668650" y="6840146"/>
                    </a:lnTo>
                    <a:lnTo>
                      <a:pt x="3647214" y="6846495"/>
                    </a:lnTo>
                    <a:lnTo>
                      <a:pt x="3625779" y="6850463"/>
                    </a:lnTo>
                    <a:lnTo>
                      <a:pt x="3604344" y="6854431"/>
                    </a:lnTo>
                    <a:lnTo>
                      <a:pt x="3584496" y="6856812"/>
                    </a:lnTo>
                    <a:lnTo>
                      <a:pt x="3563060" y="6856812"/>
                    </a:lnTo>
                    <a:lnTo>
                      <a:pt x="3537655" y="6855225"/>
                    </a:lnTo>
                    <a:lnTo>
                      <a:pt x="3513838" y="6852844"/>
                    </a:lnTo>
                    <a:lnTo>
                      <a:pt x="3490021" y="6848876"/>
                    </a:lnTo>
                    <a:lnTo>
                      <a:pt x="3465410" y="6844114"/>
                    </a:lnTo>
                    <a:lnTo>
                      <a:pt x="3443180" y="6836971"/>
                    </a:lnTo>
                    <a:lnTo>
                      <a:pt x="3420157" y="6827448"/>
                    </a:lnTo>
                    <a:lnTo>
                      <a:pt x="3397928" y="6817924"/>
                    </a:lnTo>
                    <a:lnTo>
                      <a:pt x="3377286" y="6806020"/>
                    </a:lnTo>
                    <a:lnTo>
                      <a:pt x="3355850" y="6792528"/>
                    </a:lnTo>
                    <a:lnTo>
                      <a:pt x="3336796" y="6779036"/>
                    </a:lnTo>
                    <a:lnTo>
                      <a:pt x="3318536" y="6762370"/>
                    </a:lnTo>
                    <a:lnTo>
                      <a:pt x="3299483" y="6744910"/>
                    </a:lnTo>
                    <a:lnTo>
                      <a:pt x="3282811" y="6725863"/>
                    </a:lnTo>
                    <a:lnTo>
                      <a:pt x="3267726" y="6705228"/>
                    </a:lnTo>
                    <a:lnTo>
                      <a:pt x="3254230" y="6683800"/>
                    </a:lnTo>
                    <a:lnTo>
                      <a:pt x="3241528" y="6662372"/>
                    </a:lnTo>
                    <a:lnTo>
                      <a:pt x="2623867" y="5480651"/>
                    </a:lnTo>
                    <a:lnTo>
                      <a:pt x="2615928" y="5465572"/>
                    </a:lnTo>
                    <a:lnTo>
                      <a:pt x="2594492" y="5418748"/>
                    </a:lnTo>
                    <a:lnTo>
                      <a:pt x="2573057" y="5371130"/>
                    </a:lnTo>
                    <a:lnTo>
                      <a:pt x="2554003" y="5321924"/>
                    </a:lnTo>
                    <a:lnTo>
                      <a:pt x="2536537" y="5274306"/>
                    </a:lnTo>
                    <a:lnTo>
                      <a:pt x="2519865" y="5225101"/>
                    </a:lnTo>
                    <a:lnTo>
                      <a:pt x="2503987" y="5174308"/>
                    </a:lnTo>
                    <a:lnTo>
                      <a:pt x="2489696" y="5125103"/>
                    </a:lnTo>
                    <a:lnTo>
                      <a:pt x="2476994" y="5075104"/>
                    </a:lnTo>
                    <a:lnTo>
                      <a:pt x="2465085" y="5024312"/>
                    </a:lnTo>
                    <a:lnTo>
                      <a:pt x="2454764" y="4974313"/>
                    </a:lnTo>
                    <a:lnTo>
                      <a:pt x="2444444" y="4923520"/>
                    </a:lnTo>
                    <a:lnTo>
                      <a:pt x="2437298" y="4871934"/>
                    </a:lnTo>
                    <a:lnTo>
                      <a:pt x="2429359" y="4821141"/>
                    </a:lnTo>
                    <a:lnTo>
                      <a:pt x="2423008" y="4769555"/>
                    </a:lnTo>
                    <a:lnTo>
                      <a:pt x="2419038" y="4717175"/>
                    </a:lnTo>
                    <a:lnTo>
                      <a:pt x="2415863" y="4665589"/>
                    </a:lnTo>
                    <a:lnTo>
                      <a:pt x="2373786" y="3891796"/>
                    </a:lnTo>
                    <a:lnTo>
                      <a:pt x="2369022" y="3891796"/>
                    </a:lnTo>
                    <a:lnTo>
                      <a:pt x="1663238" y="4856855"/>
                    </a:lnTo>
                    <a:lnTo>
                      <a:pt x="1632276" y="4899711"/>
                    </a:lnTo>
                    <a:lnTo>
                      <a:pt x="1604489" y="4944155"/>
                    </a:lnTo>
                    <a:lnTo>
                      <a:pt x="1580672" y="4990185"/>
                    </a:lnTo>
                    <a:lnTo>
                      <a:pt x="1558442" y="5037010"/>
                    </a:lnTo>
                    <a:lnTo>
                      <a:pt x="1537801" y="5083834"/>
                    </a:lnTo>
                    <a:lnTo>
                      <a:pt x="1518747" y="5133039"/>
                    </a:lnTo>
                    <a:lnTo>
                      <a:pt x="1503662" y="5183038"/>
                    </a:lnTo>
                    <a:lnTo>
                      <a:pt x="1491754" y="5233831"/>
                    </a:lnTo>
                    <a:lnTo>
                      <a:pt x="1191657" y="6573485"/>
                    </a:lnTo>
                    <a:lnTo>
                      <a:pt x="1183717" y="6604437"/>
                    </a:lnTo>
                    <a:lnTo>
                      <a:pt x="1172603" y="6633801"/>
                    </a:lnTo>
                    <a:lnTo>
                      <a:pt x="1159900" y="6662372"/>
                    </a:lnTo>
                    <a:lnTo>
                      <a:pt x="1143228" y="6689356"/>
                    </a:lnTo>
                    <a:lnTo>
                      <a:pt x="1125762" y="6714752"/>
                    </a:lnTo>
                    <a:lnTo>
                      <a:pt x="1106708" y="6736974"/>
                    </a:lnTo>
                    <a:lnTo>
                      <a:pt x="1085273" y="6758402"/>
                    </a:lnTo>
                    <a:lnTo>
                      <a:pt x="1063043" y="6779036"/>
                    </a:lnTo>
                    <a:lnTo>
                      <a:pt x="1038432" y="6796496"/>
                    </a:lnTo>
                    <a:lnTo>
                      <a:pt x="1013821" y="6811575"/>
                    </a:lnTo>
                    <a:lnTo>
                      <a:pt x="986034" y="6825067"/>
                    </a:lnTo>
                    <a:lnTo>
                      <a:pt x="958248" y="6836971"/>
                    </a:lnTo>
                    <a:lnTo>
                      <a:pt x="928873" y="6845701"/>
                    </a:lnTo>
                    <a:lnTo>
                      <a:pt x="898704" y="6852050"/>
                    </a:lnTo>
                    <a:lnTo>
                      <a:pt x="868536" y="6855225"/>
                    </a:lnTo>
                    <a:lnTo>
                      <a:pt x="838367" y="6856812"/>
                    </a:lnTo>
                    <a:lnTo>
                      <a:pt x="818520" y="6856812"/>
                    </a:lnTo>
                    <a:lnTo>
                      <a:pt x="797878" y="6854431"/>
                    </a:lnTo>
                    <a:lnTo>
                      <a:pt x="778824" y="6852050"/>
                    </a:lnTo>
                    <a:lnTo>
                      <a:pt x="758977" y="6848082"/>
                    </a:lnTo>
                    <a:lnTo>
                      <a:pt x="739923" y="6843320"/>
                    </a:lnTo>
                    <a:lnTo>
                      <a:pt x="722457" y="6837765"/>
                    </a:lnTo>
                    <a:lnTo>
                      <a:pt x="705785" y="6831416"/>
                    </a:lnTo>
                    <a:lnTo>
                      <a:pt x="688319" y="6825067"/>
                    </a:lnTo>
                    <a:lnTo>
                      <a:pt x="671647" y="6816337"/>
                    </a:lnTo>
                    <a:lnTo>
                      <a:pt x="656562" y="6809194"/>
                    </a:lnTo>
                    <a:lnTo>
                      <a:pt x="641478" y="6798877"/>
                    </a:lnTo>
                    <a:lnTo>
                      <a:pt x="626394" y="6788560"/>
                    </a:lnTo>
                    <a:lnTo>
                      <a:pt x="612897" y="6779036"/>
                    </a:lnTo>
                    <a:lnTo>
                      <a:pt x="598607" y="6767132"/>
                    </a:lnTo>
                    <a:lnTo>
                      <a:pt x="585905" y="6756021"/>
                    </a:lnTo>
                    <a:lnTo>
                      <a:pt x="573202" y="6743323"/>
                    </a:lnTo>
                    <a:lnTo>
                      <a:pt x="562087" y="6730624"/>
                    </a:lnTo>
                    <a:lnTo>
                      <a:pt x="550973" y="6717133"/>
                    </a:lnTo>
                    <a:lnTo>
                      <a:pt x="540652" y="6702847"/>
                    </a:lnTo>
                    <a:lnTo>
                      <a:pt x="531919" y="6687768"/>
                    </a:lnTo>
                    <a:lnTo>
                      <a:pt x="521598" y="6672689"/>
                    </a:lnTo>
                    <a:lnTo>
                      <a:pt x="514453" y="6657610"/>
                    </a:lnTo>
                    <a:lnTo>
                      <a:pt x="506514" y="6642531"/>
                    </a:lnTo>
                    <a:lnTo>
                      <a:pt x="500162" y="6625865"/>
                    </a:lnTo>
                    <a:lnTo>
                      <a:pt x="493811" y="6609992"/>
                    </a:lnTo>
                    <a:lnTo>
                      <a:pt x="489048" y="6593326"/>
                    </a:lnTo>
                    <a:lnTo>
                      <a:pt x="484284" y="6575866"/>
                    </a:lnTo>
                    <a:lnTo>
                      <a:pt x="480315" y="6559200"/>
                    </a:lnTo>
                    <a:lnTo>
                      <a:pt x="477933" y="6541740"/>
                    </a:lnTo>
                    <a:lnTo>
                      <a:pt x="476345" y="6524280"/>
                    </a:lnTo>
                    <a:lnTo>
                      <a:pt x="475551" y="6506820"/>
                    </a:lnTo>
                    <a:lnTo>
                      <a:pt x="475551" y="6487773"/>
                    </a:lnTo>
                    <a:lnTo>
                      <a:pt x="475551" y="6470313"/>
                    </a:lnTo>
                    <a:lnTo>
                      <a:pt x="477933" y="6451265"/>
                    </a:lnTo>
                    <a:lnTo>
                      <a:pt x="480315" y="6433012"/>
                    </a:lnTo>
                    <a:lnTo>
                      <a:pt x="484284" y="6414758"/>
                    </a:lnTo>
                    <a:lnTo>
                      <a:pt x="784382" y="5075104"/>
                    </a:lnTo>
                    <a:lnTo>
                      <a:pt x="793908" y="5032248"/>
                    </a:lnTo>
                    <a:lnTo>
                      <a:pt x="805817" y="4987804"/>
                    </a:lnTo>
                    <a:lnTo>
                      <a:pt x="818520" y="4944948"/>
                    </a:lnTo>
                    <a:lnTo>
                      <a:pt x="832016" y="4902092"/>
                    </a:lnTo>
                    <a:lnTo>
                      <a:pt x="845513" y="4860823"/>
                    </a:lnTo>
                    <a:lnTo>
                      <a:pt x="862185" y="4818760"/>
                    </a:lnTo>
                    <a:lnTo>
                      <a:pt x="878857" y="4777491"/>
                    </a:lnTo>
                    <a:lnTo>
                      <a:pt x="896323" y="4737016"/>
                    </a:lnTo>
                    <a:lnTo>
                      <a:pt x="915376" y="4696541"/>
                    </a:lnTo>
                    <a:lnTo>
                      <a:pt x="935224" y="4656065"/>
                    </a:lnTo>
                    <a:lnTo>
                      <a:pt x="956660" y="4617177"/>
                    </a:lnTo>
                    <a:lnTo>
                      <a:pt x="978095" y="4579877"/>
                    </a:lnTo>
                    <a:lnTo>
                      <a:pt x="1001912" y="4540195"/>
                    </a:lnTo>
                    <a:lnTo>
                      <a:pt x="1026524" y="4502894"/>
                    </a:lnTo>
                    <a:lnTo>
                      <a:pt x="1051135" y="4466387"/>
                    </a:lnTo>
                    <a:lnTo>
                      <a:pt x="1076540" y="4429880"/>
                    </a:lnTo>
                    <a:lnTo>
                      <a:pt x="1764064" y="3489424"/>
                    </a:lnTo>
                    <a:lnTo>
                      <a:pt x="1754537" y="3466408"/>
                    </a:lnTo>
                    <a:lnTo>
                      <a:pt x="1745011" y="3442599"/>
                    </a:lnTo>
                    <a:lnTo>
                      <a:pt x="1737071" y="3420378"/>
                    </a:lnTo>
                    <a:lnTo>
                      <a:pt x="1729926" y="3396569"/>
                    </a:lnTo>
                    <a:lnTo>
                      <a:pt x="1530655" y="2676743"/>
                    </a:lnTo>
                    <a:lnTo>
                      <a:pt x="1413157" y="2837851"/>
                    </a:lnTo>
                    <a:lnTo>
                      <a:pt x="1393309" y="2864040"/>
                    </a:lnTo>
                    <a:lnTo>
                      <a:pt x="1371874" y="2891024"/>
                    </a:lnTo>
                    <a:lnTo>
                      <a:pt x="1350438" y="2917214"/>
                    </a:lnTo>
                    <a:lnTo>
                      <a:pt x="1329003" y="2942610"/>
                    </a:lnTo>
                    <a:lnTo>
                      <a:pt x="1305979" y="2966419"/>
                    </a:lnTo>
                    <a:lnTo>
                      <a:pt x="1282162" y="2990228"/>
                    </a:lnTo>
                    <a:lnTo>
                      <a:pt x="1258345" y="3013244"/>
                    </a:lnTo>
                    <a:lnTo>
                      <a:pt x="1234528" y="3035465"/>
                    </a:lnTo>
                    <a:lnTo>
                      <a:pt x="1209122" y="3056893"/>
                    </a:lnTo>
                    <a:lnTo>
                      <a:pt x="1182130" y="3078321"/>
                    </a:lnTo>
                    <a:lnTo>
                      <a:pt x="1157518" y="3098956"/>
                    </a:lnTo>
                    <a:lnTo>
                      <a:pt x="1129732" y="3118797"/>
                    </a:lnTo>
                    <a:lnTo>
                      <a:pt x="1102739" y="3137844"/>
                    </a:lnTo>
                    <a:lnTo>
                      <a:pt x="1074158" y="3156891"/>
                    </a:lnTo>
                    <a:lnTo>
                      <a:pt x="1046371" y="3174351"/>
                    </a:lnTo>
                    <a:lnTo>
                      <a:pt x="1016997" y="3191811"/>
                    </a:lnTo>
                    <a:lnTo>
                      <a:pt x="432680" y="3523550"/>
                    </a:lnTo>
                    <a:lnTo>
                      <a:pt x="416008" y="3532280"/>
                    </a:lnTo>
                    <a:lnTo>
                      <a:pt x="398542" y="3540216"/>
                    </a:lnTo>
                    <a:lnTo>
                      <a:pt x="380282" y="3545772"/>
                    </a:lnTo>
                    <a:lnTo>
                      <a:pt x="362816" y="3552121"/>
                    </a:lnTo>
                    <a:lnTo>
                      <a:pt x="343763" y="3556089"/>
                    </a:lnTo>
                    <a:lnTo>
                      <a:pt x="326297" y="3558470"/>
                    </a:lnTo>
                    <a:lnTo>
                      <a:pt x="307243" y="3561644"/>
                    </a:lnTo>
                    <a:lnTo>
                      <a:pt x="289777" y="3561644"/>
                    </a:lnTo>
                    <a:lnTo>
                      <a:pt x="270723" y="3561644"/>
                    </a:lnTo>
                    <a:lnTo>
                      <a:pt x="251669" y="3558470"/>
                    </a:lnTo>
                    <a:lnTo>
                      <a:pt x="233409" y="3556089"/>
                    </a:lnTo>
                    <a:lnTo>
                      <a:pt x="215149" y="3551327"/>
                    </a:lnTo>
                    <a:lnTo>
                      <a:pt x="197683" y="3545772"/>
                    </a:lnTo>
                    <a:lnTo>
                      <a:pt x="180217" y="3540216"/>
                    </a:lnTo>
                    <a:lnTo>
                      <a:pt x="162751" y="3532280"/>
                    </a:lnTo>
                    <a:lnTo>
                      <a:pt x="146079" y="3523550"/>
                    </a:lnTo>
                    <a:lnTo>
                      <a:pt x="129407" y="3513233"/>
                    </a:lnTo>
                    <a:lnTo>
                      <a:pt x="114323" y="3502122"/>
                    </a:lnTo>
                    <a:lnTo>
                      <a:pt x="99239" y="3491011"/>
                    </a:lnTo>
                    <a:lnTo>
                      <a:pt x="85742" y="3476726"/>
                    </a:lnTo>
                    <a:lnTo>
                      <a:pt x="71452" y="3463234"/>
                    </a:lnTo>
                    <a:lnTo>
                      <a:pt x="58749" y="3448155"/>
                    </a:lnTo>
                    <a:lnTo>
                      <a:pt x="47635" y="3431489"/>
                    </a:lnTo>
                    <a:lnTo>
                      <a:pt x="37314" y="3414822"/>
                    </a:lnTo>
                    <a:lnTo>
                      <a:pt x="30169" y="3401331"/>
                    </a:lnTo>
                    <a:lnTo>
                      <a:pt x="23817" y="3387045"/>
                    </a:lnTo>
                    <a:lnTo>
                      <a:pt x="13497" y="3360855"/>
                    </a:lnTo>
                    <a:lnTo>
                      <a:pt x="6352" y="3333078"/>
                    </a:lnTo>
                    <a:lnTo>
                      <a:pt x="794" y="3305301"/>
                    </a:lnTo>
                    <a:lnTo>
                      <a:pt x="0" y="3276730"/>
                    </a:lnTo>
                    <a:lnTo>
                      <a:pt x="0" y="3248953"/>
                    </a:lnTo>
                    <a:lnTo>
                      <a:pt x="3970" y="3221176"/>
                    </a:lnTo>
                    <a:lnTo>
                      <a:pt x="10321" y="3194192"/>
                    </a:lnTo>
                    <a:lnTo>
                      <a:pt x="19054" y="3168002"/>
                    </a:lnTo>
                    <a:lnTo>
                      <a:pt x="30169" y="3141812"/>
                    </a:lnTo>
                    <a:lnTo>
                      <a:pt x="42871" y="3118003"/>
                    </a:lnTo>
                    <a:lnTo>
                      <a:pt x="58749" y="3094988"/>
                    </a:lnTo>
                    <a:lnTo>
                      <a:pt x="77803" y="3073560"/>
                    </a:lnTo>
                    <a:lnTo>
                      <a:pt x="98445" y="3053719"/>
                    </a:lnTo>
                    <a:lnTo>
                      <a:pt x="120674" y="3034672"/>
                    </a:lnTo>
                    <a:lnTo>
                      <a:pt x="133377" y="3026735"/>
                    </a:lnTo>
                    <a:lnTo>
                      <a:pt x="146079" y="3019593"/>
                    </a:lnTo>
                    <a:lnTo>
                      <a:pt x="729602" y="2686267"/>
                    </a:lnTo>
                    <a:lnTo>
                      <a:pt x="761358" y="2668806"/>
                    </a:lnTo>
                    <a:lnTo>
                      <a:pt x="791527" y="2647378"/>
                    </a:lnTo>
                    <a:lnTo>
                      <a:pt x="819314" y="2625950"/>
                    </a:lnTo>
                    <a:lnTo>
                      <a:pt x="847100" y="2603728"/>
                    </a:lnTo>
                    <a:lnTo>
                      <a:pt x="873299" y="2578332"/>
                    </a:lnTo>
                    <a:lnTo>
                      <a:pt x="898704" y="2552142"/>
                    </a:lnTo>
                    <a:lnTo>
                      <a:pt x="921728" y="2525159"/>
                    </a:lnTo>
                    <a:lnTo>
                      <a:pt x="943957" y="2496588"/>
                    </a:lnTo>
                    <a:lnTo>
                      <a:pt x="1511602" y="1717239"/>
                    </a:lnTo>
                    <a:lnTo>
                      <a:pt x="1526686" y="1698986"/>
                    </a:lnTo>
                    <a:lnTo>
                      <a:pt x="1544152" y="1680732"/>
                    </a:lnTo>
                    <a:lnTo>
                      <a:pt x="1561618" y="1665653"/>
                    </a:lnTo>
                    <a:lnTo>
                      <a:pt x="1579878" y="1652161"/>
                    </a:lnTo>
                    <a:lnTo>
                      <a:pt x="1595756" y="1635495"/>
                    </a:lnTo>
                    <a:lnTo>
                      <a:pt x="1612428" y="1619622"/>
                    </a:lnTo>
                    <a:lnTo>
                      <a:pt x="1629100" y="1603750"/>
                    </a:lnTo>
                    <a:lnTo>
                      <a:pt x="1646566" y="1588671"/>
                    </a:lnTo>
                    <a:lnTo>
                      <a:pt x="1665620" y="1573592"/>
                    </a:lnTo>
                    <a:lnTo>
                      <a:pt x="1683086" y="1560100"/>
                    </a:lnTo>
                    <a:lnTo>
                      <a:pt x="1702140" y="1547402"/>
                    </a:lnTo>
                    <a:lnTo>
                      <a:pt x="1721987" y="1534704"/>
                    </a:lnTo>
                    <a:lnTo>
                      <a:pt x="1742629" y="1522006"/>
                    </a:lnTo>
                    <a:lnTo>
                      <a:pt x="1762477" y="1510895"/>
                    </a:lnTo>
                    <a:lnTo>
                      <a:pt x="1783912" y="1500577"/>
                    </a:lnTo>
                    <a:lnTo>
                      <a:pt x="1805348" y="1491054"/>
                    </a:lnTo>
                    <a:lnTo>
                      <a:pt x="1828371" y="1481530"/>
                    </a:lnTo>
                    <a:lnTo>
                      <a:pt x="1850600" y="1472800"/>
                    </a:lnTo>
                    <a:lnTo>
                      <a:pt x="1873624" y="1465658"/>
                    </a:lnTo>
                    <a:lnTo>
                      <a:pt x="1895853" y="1457721"/>
                    </a:lnTo>
                    <a:lnTo>
                      <a:pt x="1927609" y="1450579"/>
                    </a:lnTo>
                    <a:lnTo>
                      <a:pt x="1959366" y="1444229"/>
                    </a:lnTo>
                    <a:lnTo>
                      <a:pt x="1989534" y="1440261"/>
                    </a:lnTo>
                    <a:lnTo>
                      <a:pt x="2021291" y="1436293"/>
                    </a:lnTo>
                    <a:close/>
                    <a:moveTo>
                      <a:pt x="1547613" y="0"/>
                    </a:moveTo>
                    <a:cubicBezTo>
                      <a:pt x="1912452" y="0"/>
                      <a:pt x="2208213" y="295761"/>
                      <a:pt x="2208213" y="660600"/>
                    </a:cubicBezTo>
                    <a:cubicBezTo>
                      <a:pt x="2208213" y="1025439"/>
                      <a:pt x="1912452" y="1321200"/>
                      <a:pt x="1547613" y="1321200"/>
                    </a:cubicBezTo>
                    <a:cubicBezTo>
                      <a:pt x="1182774" y="1321200"/>
                      <a:pt x="887013" y="1025439"/>
                      <a:pt x="887013" y="660600"/>
                    </a:cubicBezTo>
                    <a:cubicBezTo>
                      <a:pt x="887013" y="295761"/>
                      <a:pt x="1182774" y="0"/>
                      <a:pt x="154761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2203450" y="770309"/>
                <a:ext cx="3981450" cy="6856812"/>
              </a:xfrm>
              <a:custGeom>
                <a:avLst/>
                <a:gdLst>
                  <a:gd name="connsiteX0" fmla="*/ 1899029 w 3981450"/>
                  <a:gd name="connsiteY0" fmla="*/ 1433912 h 6856812"/>
                  <a:gd name="connsiteX1" fmla="*/ 1929991 w 3981450"/>
                  <a:gd name="connsiteY1" fmla="*/ 1433912 h 6856812"/>
                  <a:gd name="connsiteX2" fmla="*/ 1960160 w 3981450"/>
                  <a:gd name="connsiteY2" fmla="*/ 1436293 h 6856812"/>
                  <a:gd name="connsiteX3" fmla="*/ 1991916 w 3981450"/>
                  <a:gd name="connsiteY3" fmla="*/ 1440261 h 6856812"/>
                  <a:gd name="connsiteX4" fmla="*/ 2022085 w 3981450"/>
                  <a:gd name="connsiteY4" fmla="*/ 1444229 h 6856812"/>
                  <a:gd name="connsiteX5" fmla="*/ 2053841 w 3981450"/>
                  <a:gd name="connsiteY5" fmla="*/ 1450579 h 6856812"/>
                  <a:gd name="connsiteX6" fmla="*/ 2084009 w 3981450"/>
                  <a:gd name="connsiteY6" fmla="*/ 1457721 h 6856812"/>
                  <a:gd name="connsiteX7" fmla="*/ 2107827 w 3981450"/>
                  <a:gd name="connsiteY7" fmla="*/ 1465658 h 6856812"/>
                  <a:gd name="connsiteX8" fmla="*/ 2130850 w 3981450"/>
                  <a:gd name="connsiteY8" fmla="*/ 1472800 h 6856812"/>
                  <a:gd name="connsiteX9" fmla="*/ 2153079 w 3981450"/>
                  <a:gd name="connsiteY9" fmla="*/ 1481530 h 6856812"/>
                  <a:gd name="connsiteX10" fmla="*/ 2176103 w 3981450"/>
                  <a:gd name="connsiteY10" fmla="*/ 1491054 h 6856812"/>
                  <a:gd name="connsiteX11" fmla="*/ 2197538 w 3981450"/>
                  <a:gd name="connsiteY11" fmla="*/ 1500577 h 6856812"/>
                  <a:gd name="connsiteX12" fmla="*/ 2218974 w 3981450"/>
                  <a:gd name="connsiteY12" fmla="*/ 1510895 h 6856812"/>
                  <a:gd name="connsiteX13" fmla="*/ 2238821 w 3981450"/>
                  <a:gd name="connsiteY13" fmla="*/ 1522006 h 6856812"/>
                  <a:gd name="connsiteX14" fmla="*/ 2259463 w 3981450"/>
                  <a:gd name="connsiteY14" fmla="*/ 1534704 h 6856812"/>
                  <a:gd name="connsiteX15" fmla="*/ 2278517 w 3981450"/>
                  <a:gd name="connsiteY15" fmla="*/ 1547402 h 6856812"/>
                  <a:gd name="connsiteX16" fmla="*/ 2298365 w 3981450"/>
                  <a:gd name="connsiteY16" fmla="*/ 1560100 h 6856812"/>
                  <a:gd name="connsiteX17" fmla="*/ 2315831 w 3981450"/>
                  <a:gd name="connsiteY17" fmla="*/ 1573592 h 6856812"/>
                  <a:gd name="connsiteX18" fmla="*/ 2334884 w 3981450"/>
                  <a:gd name="connsiteY18" fmla="*/ 1588671 h 6856812"/>
                  <a:gd name="connsiteX19" fmla="*/ 2351556 w 3981450"/>
                  <a:gd name="connsiteY19" fmla="*/ 1603750 h 6856812"/>
                  <a:gd name="connsiteX20" fmla="*/ 2369022 w 3981450"/>
                  <a:gd name="connsiteY20" fmla="*/ 1619622 h 6856812"/>
                  <a:gd name="connsiteX21" fmla="*/ 2385694 w 3981450"/>
                  <a:gd name="connsiteY21" fmla="*/ 1635495 h 6856812"/>
                  <a:gd name="connsiteX22" fmla="*/ 2400779 w 3981450"/>
                  <a:gd name="connsiteY22" fmla="*/ 1652161 h 6856812"/>
                  <a:gd name="connsiteX23" fmla="*/ 2419833 w 3981450"/>
                  <a:gd name="connsiteY23" fmla="*/ 1665653 h 6856812"/>
                  <a:gd name="connsiteX24" fmla="*/ 2437299 w 3981450"/>
                  <a:gd name="connsiteY24" fmla="*/ 1680732 h 6856812"/>
                  <a:gd name="connsiteX25" fmla="*/ 2453177 w 3981450"/>
                  <a:gd name="connsiteY25" fmla="*/ 1698986 h 6856812"/>
                  <a:gd name="connsiteX26" fmla="*/ 2469849 w 3981450"/>
                  <a:gd name="connsiteY26" fmla="*/ 1717239 h 6856812"/>
                  <a:gd name="connsiteX27" fmla="*/ 3037493 w 3981450"/>
                  <a:gd name="connsiteY27" fmla="*/ 2496588 h 6856812"/>
                  <a:gd name="connsiteX28" fmla="*/ 3059723 w 3981450"/>
                  <a:gd name="connsiteY28" fmla="*/ 2525159 h 6856812"/>
                  <a:gd name="connsiteX29" fmla="*/ 3082746 w 3981450"/>
                  <a:gd name="connsiteY29" fmla="*/ 2552142 h 6856812"/>
                  <a:gd name="connsiteX30" fmla="*/ 3108151 w 3981450"/>
                  <a:gd name="connsiteY30" fmla="*/ 2578332 h 6856812"/>
                  <a:gd name="connsiteX31" fmla="*/ 3134350 w 3981450"/>
                  <a:gd name="connsiteY31" fmla="*/ 2603728 h 6856812"/>
                  <a:gd name="connsiteX32" fmla="*/ 3162137 w 3981450"/>
                  <a:gd name="connsiteY32" fmla="*/ 2625950 h 6856812"/>
                  <a:gd name="connsiteX33" fmla="*/ 3189924 w 3981450"/>
                  <a:gd name="connsiteY33" fmla="*/ 2647378 h 6856812"/>
                  <a:gd name="connsiteX34" fmla="*/ 3220092 w 3981450"/>
                  <a:gd name="connsiteY34" fmla="*/ 2668806 h 6856812"/>
                  <a:gd name="connsiteX35" fmla="*/ 3251848 w 3981450"/>
                  <a:gd name="connsiteY35" fmla="*/ 2686267 h 6856812"/>
                  <a:gd name="connsiteX36" fmla="*/ 3835371 w 3981450"/>
                  <a:gd name="connsiteY36" fmla="*/ 3019593 h 6856812"/>
                  <a:gd name="connsiteX37" fmla="*/ 3848074 w 3981450"/>
                  <a:gd name="connsiteY37" fmla="*/ 3026735 h 6856812"/>
                  <a:gd name="connsiteX38" fmla="*/ 3860776 w 3981450"/>
                  <a:gd name="connsiteY38" fmla="*/ 3034672 h 6856812"/>
                  <a:gd name="connsiteX39" fmla="*/ 3883005 w 3981450"/>
                  <a:gd name="connsiteY39" fmla="*/ 3053719 h 6856812"/>
                  <a:gd name="connsiteX40" fmla="*/ 3903647 w 3981450"/>
                  <a:gd name="connsiteY40" fmla="*/ 3073560 h 6856812"/>
                  <a:gd name="connsiteX41" fmla="*/ 3922701 w 3981450"/>
                  <a:gd name="connsiteY41" fmla="*/ 3094988 h 6856812"/>
                  <a:gd name="connsiteX42" fmla="*/ 3937785 w 3981450"/>
                  <a:gd name="connsiteY42" fmla="*/ 3118003 h 6856812"/>
                  <a:gd name="connsiteX43" fmla="*/ 3951282 w 3981450"/>
                  <a:gd name="connsiteY43" fmla="*/ 3141812 h 6856812"/>
                  <a:gd name="connsiteX44" fmla="*/ 3962396 w 3981450"/>
                  <a:gd name="connsiteY44" fmla="*/ 3168002 h 6856812"/>
                  <a:gd name="connsiteX45" fmla="*/ 3971129 w 3981450"/>
                  <a:gd name="connsiteY45" fmla="*/ 3194192 h 6856812"/>
                  <a:gd name="connsiteX46" fmla="*/ 3977481 w 3981450"/>
                  <a:gd name="connsiteY46" fmla="*/ 3221176 h 6856812"/>
                  <a:gd name="connsiteX47" fmla="*/ 3981450 w 3981450"/>
                  <a:gd name="connsiteY47" fmla="*/ 3248953 h 6856812"/>
                  <a:gd name="connsiteX48" fmla="*/ 3981450 w 3981450"/>
                  <a:gd name="connsiteY48" fmla="*/ 3276730 h 6856812"/>
                  <a:gd name="connsiteX49" fmla="*/ 3980656 w 3981450"/>
                  <a:gd name="connsiteY49" fmla="*/ 3305301 h 6856812"/>
                  <a:gd name="connsiteX50" fmla="*/ 3975099 w 3981450"/>
                  <a:gd name="connsiteY50" fmla="*/ 3333078 h 6856812"/>
                  <a:gd name="connsiteX51" fmla="*/ 3967954 w 3981450"/>
                  <a:gd name="connsiteY51" fmla="*/ 3360855 h 6856812"/>
                  <a:gd name="connsiteX52" fmla="*/ 3957633 w 3981450"/>
                  <a:gd name="connsiteY52" fmla="*/ 3387045 h 6856812"/>
                  <a:gd name="connsiteX53" fmla="*/ 3951282 w 3981450"/>
                  <a:gd name="connsiteY53" fmla="*/ 3401331 h 6856812"/>
                  <a:gd name="connsiteX54" fmla="*/ 3944136 w 3981450"/>
                  <a:gd name="connsiteY54" fmla="*/ 3414822 h 6856812"/>
                  <a:gd name="connsiteX55" fmla="*/ 3933816 w 3981450"/>
                  <a:gd name="connsiteY55" fmla="*/ 3431489 h 6856812"/>
                  <a:gd name="connsiteX56" fmla="*/ 3922701 w 3981450"/>
                  <a:gd name="connsiteY56" fmla="*/ 3448155 h 6856812"/>
                  <a:gd name="connsiteX57" fmla="*/ 3909998 w 3981450"/>
                  <a:gd name="connsiteY57" fmla="*/ 3463234 h 6856812"/>
                  <a:gd name="connsiteX58" fmla="*/ 3895708 w 3981450"/>
                  <a:gd name="connsiteY58" fmla="*/ 3476726 h 6856812"/>
                  <a:gd name="connsiteX59" fmla="*/ 3882212 w 3981450"/>
                  <a:gd name="connsiteY59" fmla="*/ 3491011 h 6856812"/>
                  <a:gd name="connsiteX60" fmla="*/ 3867127 w 3981450"/>
                  <a:gd name="connsiteY60" fmla="*/ 3502122 h 6856812"/>
                  <a:gd name="connsiteX61" fmla="*/ 3852043 w 3981450"/>
                  <a:gd name="connsiteY61" fmla="*/ 3513233 h 6856812"/>
                  <a:gd name="connsiteX62" fmla="*/ 3835371 w 3981450"/>
                  <a:gd name="connsiteY62" fmla="*/ 3523550 h 6856812"/>
                  <a:gd name="connsiteX63" fmla="*/ 3818699 w 3981450"/>
                  <a:gd name="connsiteY63" fmla="*/ 3532280 h 6856812"/>
                  <a:gd name="connsiteX64" fmla="*/ 3801233 w 3981450"/>
                  <a:gd name="connsiteY64" fmla="*/ 3540216 h 6856812"/>
                  <a:gd name="connsiteX65" fmla="*/ 3783767 w 3981450"/>
                  <a:gd name="connsiteY65" fmla="*/ 3545772 h 6856812"/>
                  <a:gd name="connsiteX66" fmla="*/ 3766301 w 3981450"/>
                  <a:gd name="connsiteY66" fmla="*/ 3551327 h 6856812"/>
                  <a:gd name="connsiteX67" fmla="*/ 3747247 w 3981450"/>
                  <a:gd name="connsiteY67" fmla="*/ 3556089 h 6856812"/>
                  <a:gd name="connsiteX68" fmla="*/ 3729781 w 3981450"/>
                  <a:gd name="connsiteY68" fmla="*/ 3558470 h 6856812"/>
                  <a:gd name="connsiteX69" fmla="*/ 3710727 w 3981450"/>
                  <a:gd name="connsiteY69" fmla="*/ 3561644 h 6856812"/>
                  <a:gd name="connsiteX70" fmla="*/ 3691674 w 3981450"/>
                  <a:gd name="connsiteY70" fmla="*/ 3561644 h 6856812"/>
                  <a:gd name="connsiteX71" fmla="*/ 3672620 w 3981450"/>
                  <a:gd name="connsiteY71" fmla="*/ 3561644 h 6856812"/>
                  <a:gd name="connsiteX72" fmla="*/ 3655154 w 3981450"/>
                  <a:gd name="connsiteY72" fmla="*/ 3558470 h 6856812"/>
                  <a:gd name="connsiteX73" fmla="*/ 3636100 w 3981450"/>
                  <a:gd name="connsiteY73" fmla="*/ 3556089 h 6856812"/>
                  <a:gd name="connsiteX74" fmla="*/ 3618634 w 3981450"/>
                  <a:gd name="connsiteY74" fmla="*/ 3552121 h 6856812"/>
                  <a:gd name="connsiteX75" fmla="*/ 3601168 w 3981450"/>
                  <a:gd name="connsiteY75" fmla="*/ 3545772 h 6856812"/>
                  <a:gd name="connsiteX76" fmla="*/ 3582908 w 3981450"/>
                  <a:gd name="connsiteY76" fmla="*/ 3540216 h 6856812"/>
                  <a:gd name="connsiteX77" fmla="*/ 3565442 w 3981450"/>
                  <a:gd name="connsiteY77" fmla="*/ 3532280 h 6856812"/>
                  <a:gd name="connsiteX78" fmla="*/ 3547976 w 3981450"/>
                  <a:gd name="connsiteY78" fmla="*/ 3523550 h 6856812"/>
                  <a:gd name="connsiteX79" fmla="*/ 2964454 w 3981450"/>
                  <a:gd name="connsiteY79" fmla="*/ 3191811 h 6856812"/>
                  <a:gd name="connsiteX80" fmla="*/ 2935079 w 3981450"/>
                  <a:gd name="connsiteY80" fmla="*/ 3174351 h 6856812"/>
                  <a:gd name="connsiteX81" fmla="*/ 2907292 w 3981450"/>
                  <a:gd name="connsiteY81" fmla="*/ 3156891 h 6856812"/>
                  <a:gd name="connsiteX82" fmla="*/ 2878712 w 3981450"/>
                  <a:gd name="connsiteY82" fmla="*/ 3137844 h 6856812"/>
                  <a:gd name="connsiteX83" fmla="*/ 2851719 w 3981450"/>
                  <a:gd name="connsiteY83" fmla="*/ 3118797 h 6856812"/>
                  <a:gd name="connsiteX84" fmla="*/ 2823932 w 3981450"/>
                  <a:gd name="connsiteY84" fmla="*/ 3098956 h 6856812"/>
                  <a:gd name="connsiteX85" fmla="*/ 2797733 w 3981450"/>
                  <a:gd name="connsiteY85" fmla="*/ 3078321 h 6856812"/>
                  <a:gd name="connsiteX86" fmla="*/ 2772328 w 3981450"/>
                  <a:gd name="connsiteY86" fmla="*/ 3056893 h 6856812"/>
                  <a:gd name="connsiteX87" fmla="*/ 2746923 w 3981450"/>
                  <a:gd name="connsiteY87" fmla="*/ 3035465 h 6856812"/>
                  <a:gd name="connsiteX88" fmla="*/ 2723106 w 3981450"/>
                  <a:gd name="connsiteY88" fmla="*/ 3013244 h 6856812"/>
                  <a:gd name="connsiteX89" fmla="*/ 2699288 w 3981450"/>
                  <a:gd name="connsiteY89" fmla="*/ 2990228 h 6856812"/>
                  <a:gd name="connsiteX90" fmla="*/ 2675471 w 3981450"/>
                  <a:gd name="connsiteY90" fmla="*/ 2966419 h 6856812"/>
                  <a:gd name="connsiteX91" fmla="*/ 2652448 w 3981450"/>
                  <a:gd name="connsiteY91" fmla="*/ 2942610 h 6856812"/>
                  <a:gd name="connsiteX92" fmla="*/ 2630218 w 3981450"/>
                  <a:gd name="connsiteY92" fmla="*/ 2917214 h 6856812"/>
                  <a:gd name="connsiteX93" fmla="*/ 2608783 w 3981450"/>
                  <a:gd name="connsiteY93" fmla="*/ 2891024 h 6856812"/>
                  <a:gd name="connsiteX94" fmla="*/ 2588141 w 3981450"/>
                  <a:gd name="connsiteY94" fmla="*/ 2864040 h 6856812"/>
                  <a:gd name="connsiteX95" fmla="*/ 2568293 w 3981450"/>
                  <a:gd name="connsiteY95" fmla="*/ 2837851 h 6856812"/>
                  <a:gd name="connsiteX96" fmla="*/ 2450795 w 3981450"/>
                  <a:gd name="connsiteY96" fmla="*/ 2676743 h 6856812"/>
                  <a:gd name="connsiteX97" fmla="*/ 2251524 w 3981450"/>
                  <a:gd name="connsiteY97" fmla="*/ 3396569 h 6856812"/>
                  <a:gd name="connsiteX98" fmla="*/ 2244379 w 3981450"/>
                  <a:gd name="connsiteY98" fmla="*/ 3420378 h 6856812"/>
                  <a:gd name="connsiteX99" fmla="*/ 2235646 w 3981450"/>
                  <a:gd name="connsiteY99" fmla="*/ 3442599 h 6856812"/>
                  <a:gd name="connsiteX100" fmla="*/ 2226913 w 3981450"/>
                  <a:gd name="connsiteY100" fmla="*/ 3466408 h 6856812"/>
                  <a:gd name="connsiteX101" fmla="*/ 2217386 w 3981450"/>
                  <a:gd name="connsiteY101" fmla="*/ 3489424 h 6856812"/>
                  <a:gd name="connsiteX102" fmla="*/ 2904911 w 3981450"/>
                  <a:gd name="connsiteY102" fmla="*/ 4429880 h 6856812"/>
                  <a:gd name="connsiteX103" fmla="*/ 2930316 w 3981450"/>
                  <a:gd name="connsiteY103" fmla="*/ 4466387 h 6856812"/>
                  <a:gd name="connsiteX104" fmla="*/ 2954927 w 3981450"/>
                  <a:gd name="connsiteY104" fmla="*/ 4502894 h 6856812"/>
                  <a:gd name="connsiteX105" fmla="*/ 2979538 w 3981450"/>
                  <a:gd name="connsiteY105" fmla="*/ 4540195 h 6856812"/>
                  <a:gd name="connsiteX106" fmla="*/ 3003355 w 3981450"/>
                  <a:gd name="connsiteY106" fmla="*/ 4579877 h 6856812"/>
                  <a:gd name="connsiteX107" fmla="*/ 3024791 w 3981450"/>
                  <a:gd name="connsiteY107" fmla="*/ 4617177 h 6856812"/>
                  <a:gd name="connsiteX108" fmla="*/ 3046226 w 3981450"/>
                  <a:gd name="connsiteY108" fmla="*/ 4656065 h 6856812"/>
                  <a:gd name="connsiteX109" fmla="*/ 3065280 w 3981450"/>
                  <a:gd name="connsiteY109" fmla="*/ 4696541 h 6856812"/>
                  <a:gd name="connsiteX110" fmla="*/ 3083540 w 3981450"/>
                  <a:gd name="connsiteY110" fmla="*/ 4737016 h 6856812"/>
                  <a:gd name="connsiteX111" fmla="*/ 3102594 w 3981450"/>
                  <a:gd name="connsiteY111" fmla="*/ 4777491 h 6856812"/>
                  <a:gd name="connsiteX112" fmla="*/ 3119266 w 3981450"/>
                  <a:gd name="connsiteY112" fmla="*/ 4818760 h 6856812"/>
                  <a:gd name="connsiteX113" fmla="*/ 3134350 w 3981450"/>
                  <a:gd name="connsiteY113" fmla="*/ 4860823 h 6856812"/>
                  <a:gd name="connsiteX114" fmla="*/ 3149434 w 3981450"/>
                  <a:gd name="connsiteY114" fmla="*/ 4902092 h 6856812"/>
                  <a:gd name="connsiteX115" fmla="*/ 3163725 w 3981450"/>
                  <a:gd name="connsiteY115" fmla="*/ 4944948 h 6856812"/>
                  <a:gd name="connsiteX116" fmla="*/ 3175633 w 3981450"/>
                  <a:gd name="connsiteY116" fmla="*/ 4987804 h 6856812"/>
                  <a:gd name="connsiteX117" fmla="*/ 3187542 w 3981450"/>
                  <a:gd name="connsiteY117" fmla="*/ 5032248 h 6856812"/>
                  <a:gd name="connsiteX118" fmla="*/ 3197069 w 3981450"/>
                  <a:gd name="connsiteY118" fmla="*/ 5075104 h 6856812"/>
                  <a:gd name="connsiteX119" fmla="*/ 3497166 w 3981450"/>
                  <a:gd name="connsiteY119" fmla="*/ 6414758 h 6856812"/>
                  <a:gd name="connsiteX120" fmla="*/ 3501136 w 3981450"/>
                  <a:gd name="connsiteY120" fmla="*/ 6433012 h 6856812"/>
                  <a:gd name="connsiteX121" fmla="*/ 3503517 w 3981450"/>
                  <a:gd name="connsiteY121" fmla="*/ 6451265 h 6856812"/>
                  <a:gd name="connsiteX122" fmla="*/ 3505105 w 3981450"/>
                  <a:gd name="connsiteY122" fmla="*/ 6470313 h 6856812"/>
                  <a:gd name="connsiteX123" fmla="*/ 3505899 w 3981450"/>
                  <a:gd name="connsiteY123" fmla="*/ 6487773 h 6856812"/>
                  <a:gd name="connsiteX124" fmla="*/ 3505899 w 3981450"/>
                  <a:gd name="connsiteY124" fmla="*/ 6506820 h 6856812"/>
                  <a:gd name="connsiteX125" fmla="*/ 3505105 w 3981450"/>
                  <a:gd name="connsiteY125" fmla="*/ 6524280 h 6856812"/>
                  <a:gd name="connsiteX126" fmla="*/ 3503517 w 3981450"/>
                  <a:gd name="connsiteY126" fmla="*/ 6541740 h 6856812"/>
                  <a:gd name="connsiteX127" fmla="*/ 3500342 w 3981450"/>
                  <a:gd name="connsiteY127" fmla="*/ 6559200 h 6856812"/>
                  <a:gd name="connsiteX128" fmla="*/ 3497166 w 3981450"/>
                  <a:gd name="connsiteY128" fmla="*/ 6575866 h 6856812"/>
                  <a:gd name="connsiteX129" fmla="*/ 3492403 w 3981450"/>
                  <a:gd name="connsiteY129" fmla="*/ 6593326 h 6856812"/>
                  <a:gd name="connsiteX130" fmla="*/ 3487639 w 3981450"/>
                  <a:gd name="connsiteY130" fmla="*/ 6609992 h 6856812"/>
                  <a:gd name="connsiteX131" fmla="*/ 3481288 w 3981450"/>
                  <a:gd name="connsiteY131" fmla="*/ 6625865 h 6856812"/>
                  <a:gd name="connsiteX132" fmla="*/ 3474937 w 3981450"/>
                  <a:gd name="connsiteY132" fmla="*/ 6642531 h 6856812"/>
                  <a:gd name="connsiteX133" fmla="*/ 3466998 w 3981450"/>
                  <a:gd name="connsiteY133" fmla="*/ 6657610 h 6856812"/>
                  <a:gd name="connsiteX134" fmla="*/ 3458265 w 3981450"/>
                  <a:gd name="connsiteY134" fmla="*/ 6672689 h 6856812"/>
                  <a:gd name="connsiteX135" fmla="*/ 3449532 w 3981450"/>
                  <a:gd name="connsiteY135" fmla="*/ 6687768 h 6856812"/>
                  <a:gd name="connsiteX136" fmla="*/ 3440799 w 3981450"/>
                  <a:gd name="connsiteY136" fmla="*/ 6702847 h 6856812"/>
                  <a:gd name="connsiteX137" fmla="*/ 3429684 w 3981450"/>
                  <a:gd name="connsiteY137" fmla="*/ 6717133 h 6856812"/>
                  <a:gd name="connsiteX138" fmla="*/ 3419363 w 3981450"/>
                  <a:gd name="connsiteY138" fmla="*/ 6730624 h 6856812"/>
                  <a:gd name="connsiteX139" fmla="*/ 3406661 w 3981450"/>
                  <a:gd name="connsiteY139" fmla="*/ 6743323 h 6856812"/>
                  <a:gd name="connsiteX140" fmla="*/ 3395546 w 3981450"/>
                  <a:gd name="connsiteY140" fmla="*/ 6756021 h 6856812"/>
                  <a:gd name="connsiteX141" fmla="*/ 3381255 w 3981450"/>
                  <a:gd name="connsiteY141" fmla="*/ 6767132 h 6856812"/>
                  <a:gd name="connsiteX142" fmla="*/ 3368553 w 3981450"/>
                  <a:gd name="connsiteY142" fmla="*/ 6779036 h 6856812"/>
                  <a:gd name="connsiteX143" fmla="*/ 3353469 w 3981450"/>
                  <a:gd name="connsiteY143" fmla="*/ 6788560 h 6856812"/>
                  <a:gd name="connsiteX144" fmla="*/ 3339972 w 3981450"/>
                  <a:gd name="connsiteY144" fmla="*/ 6798877 h 6856812"/>
                  <a:gd name="connsiteX145" fmla="*/ 3324888 w 3981450"/>
                  <a:gd name="connsiteY145" fmla="*/ 6809194 h 6856812"/>
                  <a:gd name="connsiteX146" fmla="*/ 3308216 w 3981450"/>
                  <a:gd name="connsiteY146" fmla="*/ 6816337 h 6856812"/>
                  <a:gd name="connsiteX147" fmla="*/ 3291544 w 3981450"/>
                  <a:gd name="connsiteY147" fmla="*/ 6825067 h 6856812"/>
                  <a:gd name="connsiteX148" fmla="*/ 3275666 w 3981450"/>
                  <a:gd name="connsiteY148" fmla="*/ 6831416 h 6856812"/>
                  <a:gd name="connsiteX149" fmla="*/ 3258994 w 3981450"/>
                  <a:gd name="connsiteY149" fmla="*/ 6837765 h 6856812"/>
                  <a:gd name="connsiteX150" fmla="*/ 3241528 w 3981450"/>
                  <a:gd name="connsiteY150" fmla="*/ 6843320 h 6856812"/>
                  <a:gd name="connsiteX151" fmla="*/ 3222474 w 3981450"/>
                  <a:gd name="connsiteY151" fmla="*/ 6848082 h 6856812"/>
                  <a:gd name="connsiteX152" fmla="*/ 3202626 w 3981450"/>
                  <a:gd name="connsiteY152" fmla="*/ 6852050 h 6856812"/>
                  <a:gd name="connsiteX153" fmla="*/ 3181984 w 3981450"/>
                  <a:gd name="connsiteY153" fmla="*/ 6854431 h 6856812"/>
                  <a:gd name="connsiteX154" fmla="*/ 3163725 w 3981450"/>
                  <a:gd name="connsiteY154" fmla="*/ 6856812 h 6856812"/>
                  <a:gd name="connsiteX155" fmla="*/ 3143083 w 3981450"/>
                  <a:gd name="connsiteY155" fmla="*/ 6856812 h 6856812"/>
                  <a:gd name="connsiteX156" fmla="*/ 3111327 w 3981450"/>
                  <a:gd name="connsiteY156" fmla="*/ 6855225 h 6856812"/>
                  <a:gd name="connsiteX157" fmla="*/ 3081158 w 3981450"/>
                  <a:gd name="connsiteY157" fmla="*/ 6852050 h 6856812"/>
                  <a:gd name="connsiteX158" fmla="*/ 3052577 w 3981450"/>
                  <a:gd name="connsiteY158" fmla="*/ 6845701 h 6856812"/>
                  <a:gd name="connsiteX159" fmla="*/ 3023203 w 3981450"/>
                  <a:gd name="connsiteY159" fmla="*/ 6836971 h 6856812"/>
                  <a:gd name="connsiteX160" fmla="*/ 2995416 w 3981450"/>
                  <a:gd name="connsiteY160" fmla="*/ 6825067 h 6856812"/>
                  <a:gd name="connsiteX161" fmla="*/ 2967629 w 3981450"/>
                  <a:gd name="connsiteY161" fmla="*/ 6811575 h 6856812"/>
                  <a:gd name="connsiteX162" fmla="*/ 2943018 w 3981450"/>
                  <a:gd name="connsiteY162" fmla="*/ 6796496 h 6856812"/>
                  <a:gd name="connsiteX163" fmla="*/ 2918407 w 3981450"/>
                  <a:gd name="connsiteY163" fmla="*/ 6779036 h 6856812"/>
                  <a:gd name="connsiteX164" fmla="*/ 2896178 w 3981450"/>
                  <a:gd name="connsiteY164" fmla="*/ 6758402 h 6856812"/>
                  <a:gd name="connsiteX165" fmla="*/ 2874742 w 3981450"/>
                  <a:gd name="connsiteY165" fmla="*/ 6736974 h 6856812"/>
                  <a:gd name="connsiteX166" fmla="*/ 2854100 w 3981450"/>
                  <a:gd name="connsiteY166" fmla="*/ 6714752 h 6856812"/>
                  <a:gd name="connsiteX167" fmla="*/ 2838222 w 3981450"/>
                  <a:gd name="connsiteY167" fmla="*/ 6689356 h 6856812"/>
                  <a:gd name="connsiteX168" fmla="*/ 2821550 w 3981450"/>
                  <a:gd name="connsiteY168" fmla="*/ 6662372 h 6856812"/>
                  <a:gd name="connsiteX169" fmla="*/ 2808848 w 3981450"/>
                  <a:gd name="connsiteY169" fmla="*/ 6633801 h 6856812"/>
                  <a:gd name="connsiteX170" fmla="*/ 2797733 w 3981450"/>
                  <a:gd name="connsiteY170" fmla="*/ 6604437 h 6856812"/>
                  <a:gd name="connsiteX171" fmla="*/ 2789794 w 3981450"/>
                  <a:gd name="connsiteY171" fmla="*/ 6573485 h 6856812"/>
                  <a:gd name="connsiteX172" fmla="*/ 2489696 w 3981450"/>
                  <a:gd name="connsiteY172" fmla="*/ 5233831 h 6856812"/>
                  <a:gd name="connsiteX173" fmla="*/ 2476200 w 3981450"/>
                  <a:gd name="connsiteY173" fmla="*/ 5183038 h 6856812"/>
                  <a:gd name="connsiteX174" fmla="*/ 2461116 w 3981450"/>
                  <a:gd name="connsiteY174" fmla="*/ 5133039 h 6856812"/>
                  <a:gd name="connsiteX175" fmla="*/ 2443650 w 3981450"/>
                  <a:gd name="connsiteY175" fmla="*/ 5083834 h 6856812"/>
                  <a:gd name="connsiteX176" fmla="*/ 2423008 w 3981450"/>
                  <a:gd name="connsiteY176" fmla="*/ 5037010 h 6856812"/>
                  <a:gd name="connsiteX177" fmla="*/ 2400779 w 3981450"/>
                  <a:gd name="connsiteY177" fmla="*/ 4990185 h 6856812"/>
                  <a:gd name="connsiteX178" fmla="*/ 2375374 w 3981450"/>
                  <a:gd name="connsiteY178" fmla="*/ 4944155 h 6856812"/>
                  <a:gd name="connsiteX179" fmla="*/ 2349175 w 3981450"/>
                  <a:gd name="connsiteY179" fmla="*/ 4899711 h 6856812"/>
                  <a:gd name="connsiteX180" fmla="*/ 2318212 w 3981450"/>
                  <a:gd name="connsiteY180" fmla="*/ 4856855 h 6856812"/>
                  <a:gd name="connsiteX181" fmla="*/ 1612428 w 3981450"/>
                  <a:gd name="connsiteY181" fmla="*/ 3891796 h 6856812"/>
                  <a:gd name="connsiteX182" fmla="*/ 1607664 w 3981450"/>
                  <a:gd name="connsiteY182" fmla="*/ 3891796 h 6856812"/>
                  <a:gd name="connsiteX183" fmla="*/ 1565587 w 3981450"/>
                  <a:gd name="connsiteY183" fmla="*/ 4665589 h 6856812"/>
                  <a:gd name="connsiteX184" fmla="*/ 1562411 w 3981450"/>
                  <a:gd name="connsiteY184" fmla="*/ 4717175 h 6856812"/>
                  <a:gd name="connsiteX185" fmla="*/ 1558442 w 3981450"/>
                  <a:gd name="connsiteY185" fmla="*/ 4769555 h 6856812"/>
                  <a:gd name="connsiteX186" fmla="*/ 1552090 w 3981450"/>
                  <a:gd name="connsiteY186" fmla="*/ 4821141 h 6856812"/>
                  <a:gd name="connsiteX187" fmla="*/ 1544151 w 3981450"/>
                  <a:gd name="connsiteY187" fmla="*/ 4871934 h 6856812"/>
                  <a:gd name="connsiteX188" fmla="*/ 1537006 w 3981450"/>
                  <a:gd name="connsiteY188" fmla="*/ 4923520 h 6856812"/>
                  <a:gd name="connsiteX189" fmla="*/ 1526685 w 3981450"/>
                  <a:gd name="connsiteY189" fmla="*/ 4974313 h 6856812"/>
                  <a:gd name="connsiteX190" fmla="*/ 1516365 w 3981450"/>
                  <a:gd name="connsiteY190" fmla="*/ 5024312 h 6856812"/>
                  <a:gd name="connsiteX191" fmla="*/ 1504456 w 3981450"/>
                  <a:gd name="connsiteY191" fmla="*/ 5075104 h 6856812"/>
                  <a:gd name="connsiteX192" fmla="*/ 1491753 w 3981450"/>
                  <a:gd name="connsiteY192" fmla="*/ 5125103 h 6856812"/>
                  <a:gd name="connsiteX193" fmla="*/ 1476669 w 3981450"/>
                  <a:gd name="connsiteY193" fmla="*/ 5174308 h 6856812"/>
                  <a:gd name="connsiteX194" fmla="*/ 1461585 w 3981450"/>
                  <a:gd name="connsiteY194" fmla="*/ 5225101 h 6856812"/>
                  <a:gd name="connsiteX195" fmla="*/ 1444913 w 3981450"/>
                  <a:gd name="connsiteY195" fmla="*/ 5274306 h 6856812"/>
                  <a:gd name="connsiteX196" fmla="*/ 1427447 w 3981450"/>
                  <a:gd name="connsiteY196" fmla="*/ 5321924 h 6856812"/>
                  <a:gd name="connsiteX197" fmla="*/ 1406805 w 3981450"/>
                  <a:gd name="connsiteY197" fmla="*/ 5371130 h 6856812"/>
                  <a:gd name="connsiteX198" fmla="*/ 1386958 w 3981450"/>
                  <a:gd name="connsiteY198" fmla="*/ 5418748 h 6856812"/>
                  <a:gd name="connsiteX199" fmla="*/ 1365522 w 3981450"/>
                  <a:gd name="connsiteY199" fmla="*/ 5465572 h 6856812"/>
                  <a:gd name="connsiteX200" fmla="*/ 1357583 w 3981450"/>
                  <a:gd name="connsiteY200" fmla="*/ 5480651 h 6856812"/>
                  <a:gd name="connsiteX201" fmla="*/ 739922 w 3981450"/>
                  <a:gd name="connsiteY201" fmla="*/ 6662372 h 6856812"/>
                  <a:gd name="connsiteX202" fmla="*/ 727220 w 3981450"/>
                  <a:gd name="connsiteY202" fmla="*/ 6683800 h 6856812"/>
                  <a:gd name="connsiteX203" fmla="*/ 713723 w 3981450"/>
                  <a:gd name="connsiteY203" fmla="*/ 6705228 h 6856812"/>
                  <a:gd name="connsiteX204" fmla="*/ 698639 w 3981450"/>
                  <a:gd name="connsiteY204" fmla="*/ 6725863 h 6856812"/>
                  <a:gd name="connsiteX205" fmla="*/ 681173 w 3981450"/>
                  <a:gd name="connsiteY205" fmla="*/ 6744910 h 6856812"/>
                  <a:gd name="connsiteX206" fmla="*/ 662913 w 3981450"/>
                  <a:gd name="connsiteY206" fmla="*/ 6762370 h 6856812"/>
                  <a:gd name="connsiteX207" fmla="*/ 644653 w 3981450"/>
                  <a:gd name="connsiteY207" fmla="*/ 6779036 h 6856812"/>
                  <a:gd name="connsiteX208" fmla="*/ 625600 w 3981450"/>
                  <a:gd name="connsiteY208" fmla="*/ 6792528 h 6856812"/>
                  <a:gd name="connsiteX209" fmla="*/ 604164 w 3981450"/>
                  <a:gd name="connsiteY209" fmla="*/ 6806020 h 6856812"/>
                  <a:gd name="connsiteX210" fmla="*/ 582729 w 3981450"/>
                  <a:gd name="connsiteY210" fmla="*/ 6817924 h 6856812"/>
                  <a:gd name="connsiteX211" fmla="*/ 561293 w 3981450"/>
                  <a:gd name="connsiteY211" fmla="*/ 6827448 h 6856812"/>
                  <a:gd name="connsiteX212" fmla="*/ 538270 w 3981450"/>
                  <a:gd name="connsiteY212" fmla="*/ 6836971 h 6856812"/>
                  <a:gd name="connsiteX213" fmla="*/ 516040 w 3981450"/>
                  <a:gd name="connsiteY213" fmla="*/ 6844114 h 6856812"/>
                  <a:gd name="connsiteX214" fmla="*/ 491429 w 3981450"/>
                  <a:gd name="connsiteY214" fmla="*/ 6848876 h 6856812"/>
                  <a:gd name="connsiteX215" fmla="*/ 467612 w 3981450"/>
                  <a:gd name="connsiteY215" fmla="*/ 6852844 h 6856812"/>
                  <a:gd name="connsiteX216" fmla="*/ 442207 w 3981450"/>
                  <a:gd name="connsiteY216" fmla="*/ 6855225 h 6856812"/>
                  <a:gd name="connsiteX217" fmla="*/ 418390 w 3981450"/>
                  <a:gd name="connsiteY217" fmla="*/ 6856812 h 6856812"/>
                  <a:gd name="connsiteX218" fmla="*/ 396954 w 3981450"/>
                  <a:gd name="connsiteY218" fmla="*/ 6856812 h 6856812"/>
                  <a:gd name="connsiteX219" fmla="*/ 375518 w 3981450"/>
                  <a:gd name="connsiteY219" fmla="*/ 6854431 h 6856812"/>
                  <a:gd name="connsiteX220" fmla="*/ 354083 w 3981450"/>
                  <a:gd name="connsiteY220" fmla="*/ 6850463 h 6856812"/>
                  <a:gd name="connsiteX221" fmla="*/ 334235 w 3981450"/>
                  <a:gd name="connsiteY221" fmla="*/ 6846495 h 6856812"/>
                  <a:gd name="connsiteX222" fmla="*/ 312800 w 3981450"/>
                  <a:gd name="connsiteY222" fmla="*/ 6840146 h 6856812"/>
                  <a:gd name="connsiteX223" fmla="*/ 291364 w 3981450"/>
                  <a:gd name="connsiteY223" fmla="*/ 6833797 h 6856812"/>
                  <a:gd name="connsiteX224" fmla="*/ 270723 w 3981450"/>
                  <a:gd name="connsiteY224" fmla="*/ 6825067 h 6856812"/>
                  <a:gd name="connsiteX225" fmla="*/ 250875 w 3981450"/>
                  <a:gd name="connsiteY225" fmla="*/ 6815543 h 6856812"/>
                  <a:gd name="connsiteX226" fmla="*/ 234203 w 3981450"/>
                  <a:gd name="connsiteY226" fmla="*/ 6806020 h 6856812"/>
                  <a:gd name="connsiteX227" fmla="*/ 219119 w 3981450"/>
                  <a:gd name="connsiteY227" fmla="*/ 6796496 h 6856812"/>
                  <a:gd name="connsiteX228" fmla="*/ 204034 w 3981450"/>
                  <a:gd name="connsiteY228" fmla="*/ 6786179 h 6856812"/>
                  <a:gd name="connsiteX229" fmla="*/ 188950 w 3981450"/>
                  <a:gd name="connsiteY229" fmla="*/ 6775068 h 6856812"/>
                  <a:gd name="connsiteX230" fmla="*/ 176248 w 3981450"/>
                  <a:gd name="connsiteY230" fmla="*/ 6763163 h 6856812"/>
                  <a:gd name="connsiteX231" fmla="*/ 162751 w 3981450"/>
                  <a:gd name="connsiteY231" fmla="*/ 6751259 h 6856812"/>
                  <a:gd name="connsiteX232" fmla="*/ 150049 w 3981450"/>
                  <a:gd name="connsiteY232" fmla="*/ 6738561 h 6856812"/>
                  <a:gd name="connsiteX233" fmla="*/ 138934 w 3981450"/>
                  <a:gd name="connsiteY233" fmla="*/ 6724275 h 6856812"/>
                  <a:gd name="connsiteX234" fmla="*/ 128613 w 3981450"/>
                  <a:gd name="connsiteY234" fmla="*/ 6710784 h 6856812"/>
                  <a:gd name="connsiteX235" fmla="*/ 118292 w 3981450"/>
                  <a:gd name="connsiteY235" fmla="*/ 6696498 h 6856812"/>
                  <a:gd name="connsiteX236" fmla="*/ 108765 w 3981450"/>
                  <a:gd name="connsiteY236" fmla="*/ 6681419 h 6856812"/>
                  <a:gd name="connsiteX237" fmla="*/ 99238 w 3981450"/>
                  <a:gd name="connsiteY237" fmla="*/ 6666340 h 6856812"/>
                  <a:gd name="connsiteX238" fmla="*/ 92093 w 3981450"/>
                  <a:gd name="connsiteY238" fmla="*/ 6651261 h 6856812"/>
                  <a:gd name="connsiteX239" fmla="*/ 84154 w 3981450"/>
                  <a:gd name="connsiteY239" fmla="*/ 6635388 h 6856812"/>
                  <a:gd name="connsiteX240" fmla="*/ 77803 w 3981450"/>
                  <a:gd name="connsiteY240" fmla="*/ 6618722 h 6856812"/>
                  <a:gd name="connsiteX241" fmla="*/ 73039 w 3981450"/>
                  <a:gd name="connsiteY241" fmla="*/ 6602056 h 6856812"/>
                  <a:gd name="connsiteX242" fmla="*/ 68276 w 3981450"/>
                  <a:gd name="connsiteY242" fmla="*/ 6586183 h 6856812"/>
                  <a:gd name="connsiteX243" fmla="*/ 64306 w 3981450"/>
                  <a:gd name="connsiteY243" fmla="*/ 6569517 h 6856812"/>
                  <a:gd name="connsiteX244" fmla="*/ 60337 w 3981450"/>
                  <a:gd name="connsiteY244" fmla="*/ 6552057 h 6856812"/>
                  <a:gd name="connsiteX245" fmla="*/ 57955 w 3981450"/>
                  <a:gd name="connsiteY245" fmla="*/ 6533803 h 6856812"/>
                  <a:gd name="connsiteX246" fmla="*/ 56367 w 3981450"/>
                  <a:gd name="connsiteY246" fmla="*/ 6516343 h 6856812"/>
                  <a:gd name="connsiteX247" fmla="*/ 56367 w 3981450"/>
                  <a:gd name="connsiteY247" fmla="*/ 6500471 h 6856812"/>
                  <a:gd name="connsiteX248" fmla="*/ 56367 w 3981450"/>
                  <a:gd name="connsiteY248" fmla="*/ 6482217 h 6856812"/>
                  <a:gd name="connsiteX249" fmla="*/ 56367 w 3981450"/>
                  <a:gd name="connsiteY249" fmla="*/ 6464757 h 6856812"/>
                  <a:gd name="connsiteX250" fmla="*/ 59543 w 3981450"/>
                  <a:gd name="connsiteY250" fmla="*/ 6447297 h 6856812"/>
                  <a:gd name="connsiteX251" fmla="*/ 61925 w 3981450"/>
                  <a:gd name="connsiteY251" fmla="*/ 6429837 h 6856812"/>
                  <a:gd name="connsiteX252" fmla="*/ 65894 w 3981450"/>
                  <a:gd name="connsiteY252" fmla="*/ 6411584 h 6856812"/>
                  <a:gd name="connsiteX253" fmla="*/ 70658 w 3981450"/>
                  <a:gd name="connsiteY253" fmla="*/ 6394124 h 6856812"/>
                  <a:gd name="connsiteX254" fmla="*/ 75421 w 3981450"/>
                  <a:gd name="connsiteY254" fmla="*/ 6376664 h 6856812"/>
                  <a:gd name="connsiteX255" fmla="*/ 81772 w 3981450"/>
                  <a:gd name="connsiteY255" fmla="*/ 6359997 h 6856812"/>
                  <a:gd name="connsiteX256" fmla="*/ 89712 w 3981450"/>
                  <a:gd name="connsiteY256" fmla="*/ 6342538 h 6856812"/>
                  <a:gd name="connsiteX257" fmla="*/ 96857 w 3981450"/>
                  <a:gd name="connsiteY257" fmla="*/ 6325871 h 6856812"/>
                  <a:gd name="connsiteX258" fmla="*/ 711342 w 3981450"/>
                  <a:gd name="connsiteY258" fmla="*/ 5152880 h 6856812"/>
                  <a:gd name="connsiteX259" fmla="*/ 724838 w 3981450"/>
                  <a:gd name="connsiteY259" fmla="*/ 5121135 h 6856812"/>
                  <a:gd name="connsiteX260" fmla="*/ 739128 w 3981450"/>
                  <a:gd name="connsiteY260" fmla="*/ 5090183 h 6856812"/>
                  <a:gd name="connsiteX261" fmla="*/ 751037 w 3981450"/>
                  <a:gd name="connsiteY261" fmla="*/ 5058438 h 6856812"/>
                  <a:gd name="connsiteX262" fmla="*/ 762946 w 3981450"/>
                  <a:gd name="connsiteY262" fmla="*/ 5025899 h 6856812"/>
                  <a:gd name="connsiteX263" fmla="*/ 772473 w 3981450"/>
                  <a:gd name="connsiteY263" fmla="*/ 4994154 h 6856812"/>
                  <a:gd name="connsiteX264" fmla="*/ 782793 w 3981450"/>
                  <a:gd name="connsiteY264" fmla="*/ 4961615 h 6856812"/>
                  <a:gd name="connsiteX265" fmla="*/ 793114 w 3981450"/>
                  <a:gd name="connsiteY265" fmla="*/ 4928282 h 6856812"/>
                  <a:gd name="connsiteX266" fmla="*/ 801847 w 3981450"/>
                  <a:gd name="connsiteY266" fmla="*/ 4895743 h 6856812"/>
                  <a:gd name="connsiteX267" fmla="*/ 809786 w 3981450"/>
                  <a:gd name="connsiteY267" fmla="*/ 4863204 h 6856812"/>
                  <a:gd name="connsiteX268" fmla="*/ 815344 w 3981450"/>
                  <a:gd name="connsiteY268" fmla="*/ 4829078 h 6856812"/>
                  <a:gd name="connsiteX269" fmla="*/ 821695 w 3981450"/>
                  <a:gd name="connsiteY269" fmla="*/ 4796539 h 6856812"/>
                  <a:gd name="connsiteX270" fmla="*/ 828046 w 3981450"/>
                  <a:gd name="connsiteY270" fmla="*/ 4762412 h 6856812"/>
                  <a:gd name="connsiteX271" fmla="*/ 832016 w 3981450"/>
                  <a:gd name="connsiteY271" fmla="*/ 4728286 h 6856812"/>
                  <a:gd name="connsiteX272" fmla="*/ 835985 w 3981450"/>
                  <a:gd name="connsiteY272" fmla="*/ 4694160 h 6856812"/>
                  <a:gd name="connsiteX273" fmla="*/ 839955 w 3981450"/>
                  <a:gd name="connsiteY273" fmla="*/ 4660034 h 6856812"/>
                  <a:gd name="connsiteX274" fmla="*/ 840749 w 3981450"/>
                  <a:gd name="connsiteY274" fmla="*/ 4625907 h 6856812"/>
                  <a:gd name="connsiteX275" fmla="*/ 919346 w 3981450"/>
                  <a:gd name="connsiteY275" fmla="*/ 3193399 h 6856812"/>
                  <a:gd name="connsiteX276" fmla="*/ 921727 w 3981450"/>
                  <a:gd name="connsiteY276" fmla="*/ 3178319 h 6856812"/>
                  <a:gd name="connsiteX277" fmla="*/ 924109 w 3981450"/>
                  <a:gd name="connsiteY277" fmla="*/ 3163240 h 6856812"/>
                  <a:gd name="connsiteX278" fmla="*/ 926491 w 3981450"/>
                  <a:gd name="connsiteY278" fmla="*/ 3131495 h 6856812"/>
                  <a:gd name="connsiteX279" fmla="*/ 932048 w 3981450"/>
                  <a:gd name="connsiteY279" fmla="*/ 3098956 h 6856812"/>
                  <a:gd name="connsiteX280" fmla="*/ 938399 w 3981450"/>
                  <a:gd name="connsiteY280" fmla="*/ 3067211 h 6856812"/>
                  <a:gd name="connsiteX281" fmla="*/ 945545 w 3981450"/>
                  <a:gd name="connsiteY281" fmla="*/ 3035465 h 6856812"/>
                  <a:gd name="connsiteX282" fmla="*/ 1071776 w 3981450"/>
                  <a:gd name="connsiteY282" fmla="*/ 2580713 h 6856812"/>
                  <a:gd name="connsiteX283" fmla="*/ 893941 w 3981450"/>
                  <a:gd name="connsiteY283" fmla="*/ 2707694 h 6856812"/>
                  <a:gd name="connsiteX284" fmla="*/ 882826 w 3981450"/>
                  <a:gd name="connsiteY284" fmla="*/ 2715631 h 6856812"/>
                  <a:gd name="connsiteX285" fmla="*/ 872505 w 3981450"/>
                  <a:gd name="connsiteY285" fmla="*/ 2723567 h 6856812"/>
                  <a:gd name="connsiteX286" fmla="*/ 863772 w 3981450"/>
                  <a:gd name="connsiteY286" fmla="*/ 2733091 h 6856812"/>
                  <a:gd name="connsiteX287" fmla="*/ 855833 w 3981450"/>
                  <a:gd name="connsiteY287" fmla="*/ 2743408 h 6856812"/>
                  <a:gd name="connsiteX288" fmla="*/ 848688 w 3981450"/>
                  <a:gd name="connsiteY288" fmla="*/ 2753725 h 6856812"/>
                  <a:gd name="connsiteX289" fmla="*/ 842337 w 3981450"/>
                  <a:gd name="connsiteY289" fmla="*/ 2764836 h 6856812"/>
                  <a:gd name="connsiteX290" fmla="*/ 836779 w 3981450"/>
                  <a:gd name="connsiteY290" fmla="*/ 2777534 h 6856812"/>
                  <a:gd name="connsiteX291" fmla="*/ 833604 w 3981450"/>
                  <a:gd name="connsiteY291" fmla="*/ 2790233 h 6856812"/>
                  <a:gd name="connsiteX292" fmla="*/ 570026 w 3981450"/>
                  <a:gd name="connsiteY292" fmla="*/ 3772751 h 6856812"/>
                  <a:gd name="connsiteX293" fmla="*/ 562087 w 3981450"/>
                  <a:gd name="connsiteY293" fmla="*/ 3796560 h 6856812"/>
                  <a:gd name="connsiteX294" fmla="*/ 553354 w 3981450"/>
                  <a:gd name="connsiteY294" fmla="*/ 3819575 h 6856812"/>
                  <a:gd name="connsiteX295" fmla="*/ 542239 w 3981450"/>
                  <a:gd name="connsiteY295" fmla="*/ 3841004 h 6856812"/>
                  <a:gd name="connsiteX296" fmla="*/ 529537 w 3981450"/>
                  <a:gd name="connsiteY296" fmla="*/ 3860844 h 6856812"/>
                  <a:gd name="connsiteX297" fmla="*/ 516040 w 3981450"/>
                  <a:gd name="connsiteY297" fmla="*/ 3879892 h 6856812"/>
                  <a:gd name="connsiteX298" fmla="*/ 500162 w 3981450"/>
                  <a:gd name="connsiteY298" fmla="*/ 3898145 h 6856812"/>
                  <a:gd name="connsiteX299" fmla="*/ 482696 w 3981450"/>
                  <a:gd name="connsiteY299" fmla="*/ 3914018 h 6856812"/>
                  <a:gd name="connsiteX300" fmla="*/ 465230 w 3981450"/>
                  <a:gd name="connsiteY300" fmla="*/ 3929097 h 6856812"/>
                  <a:gd name="connsiteX301" fmla="*/ 446176 w 3981450"/>
                  <a:gd name="connsiteY301" fmla="*/ 3943382 h 6856812"/>
                  <a:gd name="connsiteX302" fmla="*/ 426329 w 3981450"/>
                  <a:gd name="connsiteY302" fmla="*/ 3954493 h 6856812"/>
                  <a:gd name="connsiteX303" fmla="*/ 404893 w 3981450"/>
                  <a:gd name="connsiteY303" fmla="*/ 3964810 h 6856812"/>
                  <a:gd name="connsiteX304" fmla="*/ 383458 w 3981450"/>
                  <a:gd name="connsiteY304" fmla="*/ 3973540 h 6856812"/>
                  <a:gd name="connsiteX305" fmla="*/ 360434 w 3981450"/>
                  <a:gd name="connsiteY305" fmla="*/ 3979889 h 6856812"/>
                  <a:gd name="connsiteX306" fmla="*/ 338205 w 3981450"/>
                  <a:gd name="connsiteY306" fmla="*/ 3984651 h 6856812"/>
                  <a:gd name="connsiteX307" fmla="*/ 313594 w 3981450"/>
                  <a:gd name="connsiteY307" fmla="*/ 3987032 h 6856812"/>
                  <a:gd name="connsiteX308" fmla="*/ 289776 w 3981450"/>
                  <a:gd name="connsiteY308" fmla="*/ 3988619 h 6856812"/>
                  <a:gd name="connsiteX309" fmla="*/ 270723 w 3981450"/>
                  <a:gd name="connsiteY309" fmla="*/ 3987032 h 6856812"/>
                  <a:gd name="connsiteX310" fmla="*/ 252463 w 3981450"/>
                  <a:gd name="connsiteY310" fmla="*/ 3986239 h 6856812"/>
                  <a:gd name="connsiteX311" fmla="*/ 233409 w 3981450"/>
                  <a:gd name="connsiteY311" fmla="*/ 3982270 h 6856812"/>
                  <a:gd name="connsiteX312" fmla="*/ 214355 w 3981450"/>
                  <a:gd name="connsiteY312" fmla="*/ 3978302 h 6856812"/>
                  <a:gd name="connsiteX313" fmla="*/ 200859 w 3981450"/>
                  <a:gd name="connsiteY313" fmla="*/ 3974334 h 6856812"/>
                  <a:gd name="connsiteX314" fmla="*/ 186568 w 3981450"/>
                  <a:gd name="connsiteY314" fmla="*/ 3969572 h 6856812"/>
                  <a:gd name="connsiteX315" fmla="*/ 160369 w 3981450"/>
                  <a:gd name="connsiteY315" fmla="*/ 3956874 h 6856812"/>
                  <a:gd name="connsiteX316" fmla="*/ 134964 w 3981450"/>
                  <a:gd name="connsiteY316" fmla="*/ 3943382 h 6856812"/>
                  <a:gd name="connsiteX317" fmla="*/ 111941 w 3981450"/>
                  <a:gd name="connsiteY317" fmla="*/ 3926716 h 6856812"/>
                  <a:gd name="connsiteX318" fmla="*/ 90505 w 3981450"/>
                  <a:gd name="connsiteY318" fmla="*/ 3909256 h 6856812"/>
                  <a:gd name="connsiteX319" fmla="*/ 70658 w 3981450"/>
                  <a:gd name="connsiteY319" fmla="*/ 3888622 h 6856812"/>
                  <a:gd name="connsiteX320" fmla="*/ 53986 w 3981450"/>
                  <a:gd name="connsiteY320" fmla="*/ 3866400 h 6856812"/>
                  <a:gd name="connsiteX321" fmla="*/ 38901 w 3981450"/>
                  <a:gd name="connsiteY321" fmla="*/ 3843384 h 6856812"/>
                  <a:gd name="connsiteX322" fmla="*/ 26199 w 3981450"/>
                  <a:gd name="connsiteY322" fmla="*/ 3817988 h 6856812"/>
                  <a:gd name="connsiteX323" fmla="*/ 15084 w 3981450"/>
                  <a:gd name="connsiteY323" fmla="*/ 3793386 h 6856812"/>
                  <a:gd name="connsiteX324" fmla="*/ 7939 w 3981450"/>
                  <a:gd name="connsiteY324" fmla="*/ 3765608 h 6856812"/>
                  <a:gd name="connsiteX325" fmla="*/ 2382 w 3981450"/>
                  <a:gd name="connsiteY325" fmla="*/ 3737831 h 6856812"/>
                  <a:gd name="connsiteX326" fmla="*/ 0 w 3981450"/>
                  <a:gd name="connsiteY326" fmla="*/ 3710054 h 6856812"/>
                  <a:gd name="connsiteX327" fmla="*/ 0 w 3981450"/>
                  <a:gd name="connsiteY327" fmla="*/ 3680690 h 6856812"/>
                  <a:gd name="connsiteX328" fmla="*/ 3969 w 3981450"/>
                  <a:gd name="connsiteY328" fmla="*/ 3652119 h 6856812"/>
                  <a:gd name="connsiteX329" fmla="*/ 6351 w 3981450"/>
                  <a:gd name="connsiteY329" fmla="*/ 3637833 h 6856812"/>
                  <a:gd name="connsiteX330" fmla="*/ 10321 w 3981450"/>
                  <a:gd name="connsiteY330" fmla="*/ 3622754 h 6856812"/>
                  <a:gd name="connsiteX331" fmla="*/ 272310 w 3981450"/>
                  <a:gd name="connsiteY331" fmla="*/ 2640236 h 6856812"/>
                  <a:gd name="connsiteX332" fmla="*/ 282631 w 3981450"/>
                  <a:gd name="connsiteY332" fmla="*/ 2606903 h 6856812"/>
                  <a:gd name="connsiteX333" fmla="*/ 292158 w 3981450"/>
                  <a:gd name="connsiteY333" fmla="*/ 2576745 h 6856812"/>
                  <a:gd name="connsiteX334" fmla="*/ 304861 w 3981450"/>
                  <a:gd name="connsiteY334" fmla="*/ 2545793 h 6856812"/>
                  <a:gd name="connsiteX335" fmla="*/ 319151 w 3981450"/>
                  <a:gd name="connsiteY335" fmla="*/ 2516429 h 6856812"/>
                  <a:gd name="connsiteX336" fmla="*/ 332647 w 3981450"/>
                  <a:gd name="connsiteY336" fmla="*/ 2487858 h 6856812"/>
                  <a:gd name="connsiteX337" fmla="*/ 349320 w 3981450"/>
                  <a:gd name="connsiteY337" fmla="*/ 2458493 h 6856812"/>
                  <a:gd name="connsiteX338" fmla="*/ 366785 w 3981450"/>
                  <a:gd name="connsiteY338" fmla="*/ 2430716 h 6856812"/>
                  <a:gd name="connsiteX339" fmla="*/ 384251 w 3981450"/>
                  <a:gd name="connsiteY339" fmla="*/ 2404526 h 6856812"/>
                  <a:gd name="connsiteX340" fmla="*/ 404893 w 3981450"/>
                  <a:gd name="connsiteY340" fmla="*/ 2377543 h 6856812"/>
                  <a:gd name="connsiteX341" fmla="*/ 424741 w 3981450"/>
                  <a:gd name="connsiteY341" fmla="*/ 2352940 h 6856812"/>
                  <a:gd name="connsiteX342" fmla="*/ 447764 w 3981450"/>
                  <a:gd name="connsiteY342" fmla="*/ 2329131 h 6856812"/>
                  <a:gd name="connsiteX343" fmla="*/ 469994 w 3981450"/>
                  <a:gd name="connsiteY343" fmla="*/ 2306116 h 6856812"/>
                  <a:gd name="connsiteX344" fmla="*/ 494605 w 3981450"/>
                  <a:gd name="connsiteY344" fmla="*/ 2283101 h 6856812"/>
                  <a:gd name="connsiteX345" fmla="*/ 519216 w 3981450"/>
                  <a:gd name="connsiteY345" fmla="*/ 2263260 h 6856812"/>
                  <a:gd name="connsiteX346" fmla="*/ 546209 w 3981450"/>
                  <a:gd name="connsiteY346" fmla="*/ 2243419 h 6856812"/>
                  <a:gd name="connsiteX347" fmla="*/ 572408 w 3981450"/>
                  <a:gd name="connsiteY347" fmla="*/ 2224371 h 6856812"/>
                  <a:gd name="connsiteX348" fmla="*/ 1540976 w 3981450"/>
                  <a:gd name="connsiteY348" fmla="*/ 1537085 h 6856812"/>
                  <a:gd name="connsiteX349" fmla="*/ 1556854 w 3981450"/>
                  <a:gd name="connsiteY349" fmla="*/ 1527561 h 6856812"/>
                  <a:gd name="connsiteX350" fmla="*/ 1573526 w 3981450"/>
                  <a:gd name="connsiteY350" fmla="*/ 1517244 h 6856812"/>
                  <a:gd name="connsiteX351" fmla="*/ 1590992 w 3981450"/>
                  <a:gd name="connsiteY351" fmla="*/ 1509307 h 6856812"/>
                  <a:gd name="connsiteX352" fmla="*/ 1608458 w 3981450"/>
                  <a:gd name="connsiteY352" fmla="*/ 1502958 h 6856812"/>
                  <a:gd name="connsiteX353" fmla="*/ 1635451 w 3981450"/>
                  <a:gd name="connsiteY353" fmla="*/ 1491054 h 6856812"/>
                  <a:gd name="connsiteX354" fmla="*/ 1663238 w 3981450"/>
                  <a:gd name="connsiteY354" fmla="*/ 1479149 h 6856812"/>
                  <a:gd name="connsiteX355" fmla="*/ 1691818 w 3981450"/>
                  <a:gd name="connsiteY355" fmla="*/ 1469626 h 6856812"/>
                  <a:gd name="connsiteX356" fmla="*/ 1719605 w 3981450"/>
                  <a:gd name="connsiteY356" fmla="*/ 1460102 h 6856812"/>
                  <a:gd name="connsiteX357" fmla="*/ 1748980 w 3981450"/>
                  <a:gd name="connsiteY357" fmla="*/ 1452959 h 6856812"/>
                  <a:gd name="connsiteX358" fmla="*/ 1779149 w 3981450"/>
                  <a:gd name="connsiteY358" fmla="*/ 1446610 h 6856812"/>
                  <a:gd name="connsiteX359" fmla="*/ 1807729 w 3981450"/>
                  <a:gd name="connsiteY359" fmla="*/ 1441849 h 6856812"/>
                  <a:gd name="connsiteX360" fmla="*/ 1837898 w 3981450"/>
                  <a:gd name="connsiteY360" fmla="*/ 1437880 h 6856812"/>
                  <a:gd name="connsiteX361" fmla="*/ 1868860 w 3981450"/>
                  <a:gd name="connsiteY361" fmla="*/ 1435499 h 6856812"/>
                  <a:gd name="connsiteX362" fmla="*/ 2433438 w 3981450"/>
                  <a:gd name="connsiteY362" fmla="*/ 0 h 6856812"/>
                  <a:gd name="connsiteX363" fmla="*/ 3094038 w 3981450"/>
                  <a:gd name="connsiteY363" fmla="*/ 660600 h 6856812"/>
                  <a:gd name="connsiteX364" fmla="*/ 2433438 w 3981450"/>
                  <a:gd name="connsiteY364" fmla="*/ 1321200 h 6856812"/>
                  <a:gd name="connsiteX365" fmla="*/ 1772838 w 3981450"/>
                  <a:gd name="connsiteY365" fmla="*/ 660600 h 6856812"/>
                  <a:gd name="connsiteX366" fmla="*/ 2433438 w 3981450"/>
                  <a:gd name="connsiteY366" fmla="*/ 0 h 68568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</a:cxnLst>
                <a:rect l="l" t="t" r="r" b="b"/>
                <a:pathLst>
                  <a:path w="3981450" h="6856812">
                    <a:moveTo>
                      <a:pt x="1899029" y="1433912"/>
                    </a:moveTo>
                    <a:lnTo>
                      <a:pt x="1929991" y="1433912"/>
                    </a:lnTo>
                    <a:lnTo>
                      <a:pt x="1960160" y="1436293"/>
                    </a:lnTo>
                    <a:lnTo>
                      <a:pt x="1991916" y="1440261"/>
                    </a:lnTo>
                    <a:lnTo>
                      <a:pt x="2022085" y="1444229"/>
                    </a:lnTo>
                    <a:lnTo>
                      <a:pt x="2053841" y="1450579"/>
                    </a:lnTo>
                    <a:lnTo>
                      <a:pt x="2084009" y="1457721"/>
                    </a:lnTo>
                    <a:lnTo>
                      <a:pt x="2107827" y="1465658"/>
                    </a:lnTo>
                    <a:lnTo>
                      <a:pt x="2130850" y="1472800"/>
                    </a:lnTo>
                    <a:lnTo>
                      <a:pt x="2153079" y="1481530"/>
                    </a:lnTo>
                    <a:lnTo>
                      <a:pt x="2176103" y="1491054"/>
                    </a:lnTo>
                    <a:lnTo>
                      <a:pt x="2197538" y="1500577"/>
                    </a:lnTo>
                    <a:lnTo>
                      <a:pt x="2218974" y="1510895"/>
                    </a:lnTo>
                    <a:lnTo>
                      <a:pt x="2238821" y="1522006"/>
                    </a:lnTo>
                    <a:lnTo>
                      <a:pt x="2259463" y="1534704"/>
                    </a:lnTo>
                    <a:lnTo>
                      <a:pt x="2278517" y="1547402"/>
                    </a:lnTo>
                    <a:lnTo>
                      <a:pt x="2298365" y="1560100"/>
                    </a:lnTo>
                    <a:lnTo>
                      <a:pt x="2315831" y="1573592"/>
                    </a:lnTo>
                    <a:lnTo>
                      <a:pt x="2334884" y="1588671"/>
                    </a:lnTo>
                    <a:lnTo>
                      <a:pt x="2351556" y="1603750"/>
                    </a:lnTo>
                    <a:lnTo>
                      <a:pt x="2369022" y="1619622"/>
                    </a:lnTo>
                    <a:lnTo>
                      <a:pt x="2385694" y="1635495"/>
                    </a:lnTo>
                    <a:lnTo>
                      <a:pt x="2400779" y="1652161"/>
                    </a:lnTo>
                    <a:lnTo>
                      <a:pt x="2419833" y="1665653"/>
                    </a:lnTo>
                    <a:lnTo>
                      <a:pt x="2437299" y="1680732"/>
                    </a:lnTo>
                    <a:lnTo>
                      <a:pt x="2453177" y="1698986"/>
                    </a:lnTo>
                    <a:lnTo>
                      <a:pt x="2469849" y="1717239"/>
                    </a:lnTo>
                    <a:lnTo>
                      <a:pt x="3037493" y="2496588"/>
                    </a:lnTo>
                    <a:lnTo>
                      <a:pt x="3059723" y="2525159"/>
                    </a:lnTo>
                    <a:lnTo>
                      <a:pt x="3082746" y="2552142"/>
                    </a:lnTo>
                    <a:lnTo>
                      <a:pt x="3108151" y="2578332"/>
                    </a:lnTo>
                    <a:lnTo>
                      <a:pt x="3134350" y="2603728"/>
                    </a:lnTo>
                    <a:lnTo>
                      <a:pt x="3162137" y="2625950"/>
                    </a:lnTo>
                    <a:lnTo>
                      <a:pt x="3189924" y="2647378"/>
                    </a:lnTo>
                    <a:lnTo>
                      <a:pt x="3220092" y="2668806"/>
                    </a:lnTo>
                    <a:lnTo>
                      <a:pt x="3251848" y="2686267"/>
                    </a:lnTo>
                    <a:lnTo>
                      <a:pt x="3835371" y="3019593"/>
                    </a:lnTo>
                    <a:lnTo>
                      <a:pt x="3848074" y="3026735"/>
                    </a:lnTo>
                    <a:lnTo>
                      <a:pt x="3860776" y="3034672"/>
                    </a:lnTo>
                    <a:lnTo>
                      <a:pt x="3883005" y="3053719"/>
                    </a:lnTo>
                    <a:lnTo>
                      <a:pt x="3903647" y="3073560"/>
                    </a:lnTo>
                    <a:lnTo>
                      <a:pt x="3922701" y="3094988"/>
                    </a:lnTo>
                    <a:lnTo>
                      <a:pt x="3937785" y="3118003"/>
                    </a:lnTo>
                    <a:lnTo>
                      <a:pt x="3951282" y="3141812"/>
                    </a:lnTo>
                    <a:lnTo>
                      <a:pt x="3962396" y="3168002"/>
                    </a:lnTo>
                    <a:lnTo>
                      <a:pt x="3971129" y="3194192"/>
                    </a:lnTo>
                    <a:lnTo>
                      <a:pt x="3977481" y="3221176"/>
                    </a:lnTo>
                    <a:lnTo>
                      <a:pt x="3981450" y="3248953"/>
                    </a:lnTo>
                    <a:lnTo>
                      <a:pt x="3981450" y="3276730"/>
                    </a:lnTo>
                    <a:lnTo>
                      <a:pt x="3980656" y="3305301"/>
                    </a:lnTo>
                    <a:lnTo>
                      <a:pt x="3975099" y="3333078"/>
                    </a:lnTo>
                    <a:lnTo>
                      <a:pt x="3967954" y="3360855"/>
                    </a:lnTo>
                    <a:lnTo>
                      <a:pt x="3957633" y="3387045"/>
                    </a:lnTo>
                    <a:lnTo>
                      <a:pt x="3951282" y="3401331"/>
                    </a:lnTo>
                    <a:lnTo>
                      <a:pt x="3944136" y="3414822"/>
                    </a:lnTo>
                    <a:lnTo>
                      <a:pt x="3933816" y="3431489"/>
                    </a:lnTo>
                    <a:lnTo>
                      <a:pt x="3922701" y="3448155"/>
                    </a:lnTo>
                    <a:lnTo>
                      <a:pt x="3909998" y="3463234"/>
                    </a:lnTo>
                    <a:lnTo>
                      <a:pt x="3895708" y="3476726"/>
                    </a:lnTo>
                    <a:lnTo>
                      <a:pt x="3882212" y="3491011"/>
                    </a:lnTo>
                    <a:lnTo>
                      <a:pt x="3867127" y="3502122"/>
                    </a:lnTo>
                    <a:lnTo>
                      <a:pt x="3852043" y="3513233"/>
                    </a:lnTo>
                    <a:lnTo>
                      <a:pt x="3835371" y="3523550"/>
                    </a:lnTo>
                    <a:lnTo>
                      <a:pt x="3818699" y="3532280"/>
                    </a:lnTo>
                    <a:lnTo>
                      <a:pt x="3801233" y="3540216"/>
                    </a:lnTo>
                    <a:lnTo>
                      <a:pt x="3783767" y="3545772"/>
                    </a:lnTo>
                    <a:lnTo>
                      <a:pt x="3766301" y="3551327"/>
                    </a:lnTo>
                    <a:lnTo>
                      <a:pt x="3747247" y="3556089"/>
                    </a:lnTo>
                    <a:lnTo>
                      <a:pt x="3729781" y="3558470"/>
                    </a:lnTo>
                    <a:lnTo>
                      <a:pt x="3710727" y="3561644"/>
                    </a:lnTo>
                    <a:lnTo>
                      <a:pt x="3691674" y="3561644"/>
                    </a:lnTo>
                    <a:lnTo>
                      <a:pt x="3672620" y="3561644"/>
                    </a:lnTo>
                    <a:lnTo>
                      <a:pt x="3655154" y="3558470"/>
                    </a:lnTo>
                    <a:lnTo>
                      <a:pt x="3636100" y="3556089"/>
                    </a:lnTo>
                    <a:lnTo>
                      <a:pt x="3618634" y="3552121"/>
                    </a:lnTo>
                    <a:lnTo>
                      <a:pt x="3601168" y="3545772"/>
                    </a:lnTo>
                    <a:lnTo>
                      <a:pt x="3582908" y="3540216"/>
                    </a:lnTo>
                    <a:lnTo>
                      <a:pt x="3565442" y="3532280"/>
                    </a:lnTo>
                    <a:lnTo>
                      <a:pt x="3547976" y="3523550"/>
                    </a:lnTo>
                    <a:lnTo>
                      <a:pt x="2964454" y="3191811"/>
                    </a:lnTo>
                    <a:lnTo>
                      <a:pt x="2935079" y="3174351"/>
                    </a:lnTo>
                    <a:lnTo>
                      <a:pt x="2907292" y="3156891"/>
                    </a:lnTo>
                    <a:lnTo>
                      <a:pt x="2878712" y="3137844"/>
                    </a:lnTo>
                    <a:lnTo>
                      <a:pt x="2851719" y="3118797"/>
                    </a:lnTo>
                    <a:lnTo>
                      <a:pt x="2823932" y="3098956"/>
                    </a:lnTo>
                    <a:lnTo>
                      <a:pt x="2797733" y="3078321"/>
                    </a:lnTo>
                    <a:lnTo>
                      <a:pt x="2772328" y="3056893"/>
                    </a:lnTo>
                    <a:lnTo>
                      <a:pt x="2746923" y="3035465"/>
                    </a:lnTo>
                    <a:lnTo>
                      <a:pt x="2723106" y="3013244"/>
                    </a:lnTo>
                    <a:lnTo>
                      <a:pt x="2699288" y="2990228"/>
                    </a:lnTo>
                    <a:lnTo>
                      <a:pt x="2675471" y="2966419"/>
                    </a:lnTo>
                    <a:lnTo>
                      <a:pt x="2652448" y="2942610"/>
                    </a:lnTo>
                    <a:lnTo>
                      <a:pt x="2630218" y="2917214"/>
                    </a:lnTo>
                    <a:lnTo>
                      <a:pt x="2608783" y="2891024"/>
                    </a:lnTo>
                    <a:lnTo>
                      <a:pt x="2588141" y="2864040"/>
                    </a:lnTo>
                    <a:lnTo>
                      <a:pt x="2568293" y="2837851"/>
                    </a:lnTo>
                    <a:lnTo>
                      <a:pt x="2450795" y="2676743"/>
                    </a:lnTo>
                    <a:lnTo>
                      <a:pt x="2251524" y="3396569"/>
                    </a:lnTo>
                    <a:lnTo>
                      <a:pt x="2244379" y="3420378"/>
                    </a:lnTo>
                    <a:lnTo>
                      <a:pt x="2235646" y="3442599"/>
                    </a:lnTo>
                    <a:lnTo>
                      <a:pt x="2226913" y="3466408"/>
                    </a:lnTo>
                    <a:lnTo>
                      <a:pt x="2217386" y="3489424"/>
                    </a:lnTo>
                    <a:lnTo>
                      <a:pt x="2904911" y="4429880"/>
                    </a:lnTo>
                    <a:lnTo>
                      <a:pt x="2930316" y="4466387"/>
                    </a:lnTo>
                    <a:lnTo>
                      <a:pt x="2954927" y="4502894"/>
                    </a:lnTo>
                    <a:lnTo>
                      <a:pt x="2979538" y="4540195"/>
                    </a:lnTo>
                    <a:lnTo>
                      <a:pt x="3003355" y="4579877"/>
                    </a:lnTo>
                    <a:lnTo>
                      <a:pt x="3024791" y="4617177"/>
                    </a:lnTo>
                    <a:lnTo>
                      <a:pt x="3046226" y="4656065"/>
                    </a:lnTo>
                    <a:lnTo>
                      <a:pt x="3065280" y="4696541"/>
                    </a:lnTo>
                    <a:lnTo>
                      <a:pt x="3083540" y="4737016"/>
                    </a:lnTo>
                    <a:lnTo>
                      <a:pt x="3102594" y="4777491"/>
                    </a:lnTo>
                    <a:lnTo>
                      <a:pt x="3119266" y="4818760"/>
                    </a:lnTo>
                    <a:lnTo>
                      <a:pt x="3134350" y="4860823"/>
                    </a:lnTo>
                    <a:lnTo>
                      <a:pt x="3149434" y="4902092"/>
                    </a:lnTo>
                    <a:lnTo>
                      <a:pt x="3163725" y="4944948"/>
                    </a:lnTo>
                    <a:lnTo>
                      <a:pt x="3175633" y="4987804"/>
                    </a:lnTo>
                    <a:lnTo>
                      <a:pt x="3187542" y="5032248"/>
                    </a:lnTo>
                    <a:lnTo>
                      <a:pt x="3197069" y="5075104"/>
                    </a:lnTo>
                    <a:lnTo>
                      <a:pt x="3497166" y="6414758"/>
                    </a:lnTo>
                    <a:lnTo>
                      <a:pt x="3501136" y="6433012"/>
                    </a:lnTo>
                    <a:lnTo>
                      <a:pt x="3503517" y="6451265"/>
                    </a:lnTo>
                    <a:lnTo>
                      <a:pt x="3505105" y="6470313"/>
                    </a:lnTo>
                    <a:lnTo>
                      <a:pt x="3505899" y="6487773"/>
                    </a:lnTo>
                    <a:lnTo>
                      <a:pt x="3505899" y="6506820"/>
                    </a:lnTo>
                    <a:lnTo>
                      <a:pt x="3505105" y="6524280"/>
                    </a:lnTo>
                    <a:lnTo>
                      <a:pt x="3503517" y="6541740"/>
                    </a:lnTo>
                    <a:lnTo>
                      <a:pt x="3500342" y="6559200"/>
                    </a:lnTo>
                    <a:lnTo>
                      <a:pt x="3497166" y="6575866"/>
                    </a:lnTo>
                    <a:lnTo>
                      <a:pt x="3492403" y="6593326"/>
                    </a:lnTo>
                    <a:lnTo>
                      <a:pt x="3487639" y="6609992"/>
                    </a:lnTo>
                    <a:lnTo>
                      <a:pt x="3481288" y="6625865"/>
                    </a:lnTo>
                    <a:lnTo>
                      <a:pt x="3474937" y="6642531"/>
                    </a:lnTo>
                    <a:lnTo>
                      <a:pt x="3466998" y="6657610"/>
                    </a:lnTo>
                    <a:lnTo>
                      <a:pt x="3458265" y="6672689"/>
                    </a:lnTo>
                    <a:lnTo>
                      <a:pt x="3449532" y="6687768"/>
                    </a:lnTo>
                    <a:lnTo>
                      <a:pt x="3440799" y="6702847"/>
                    </a:lnTo>
                    <a:lnTo>
                      <a:pt x="3429684" y="6717133"/>
                    </a:lnTo>
                    <a:lnTo>
                      <a:pt x="3419363" y="6730624"/>
                    </a:lnTo>
                    <a:lnTo>
                      <a:pt x="3406661" y="6743323"/>
                    </a:lnTo>
                    <a:lnTo>
                      <a:pt x="3395546" y="6756021"/>
                    </a:lnTo>
                    <a:lnTo>
                      <a:pt x="3381255" y="6767132"/>
                    </a:lnTo>
                    <a:lnTo>
                      <a:pt x="3368553" y="6779036"/>
                    </a:lnTo>
                    <a:lnTo>
                      <a:pt x="3353469" y="6788560"/>
                    </a:lnTo>
                    <a:lnTo>
                      <a:pt x="3339972" y="6798877"/>
                    </a:lnTo>
                    <a:lnTo>
                      <a:pt x="3324888" y="6809194"/>
                    </a:lnTo>
                    <a:lnTo>
                      <a:pt x="3308216" y="6816337"/>
                    </a:lnTo>
                    <a:lnTo>
                      <a:pt x="3291544" y="6825067"/>
                    </a:lnTo>
                    <a:lnTo>
                      <a:pt x="3275666" y="6831416"/>
                    </a:lnTo>
                    <a:lnTo>
                      <a:pt x="3258994" y="6837765"/>
                    </a:lnTo>
                    <a:lnTo>
                      <a:pt x="3241528" y="6843320"/>
                    </a:lnTo>
                    <a:lnTo>
                      <a:pt x="3222474" y="6848082"/>
                    </a:lnTo>
                    <a:lnTo>
                      <a:pt x="3202626" y="6852050"/>
                    </a:lnTo>
                    <a:lnTo>
                      <a:pt x="3181984" y="6854431"/>
                    </a:lnTo>
                    <a:lnTo>
                      <a:pt x="3163725" y="6856812"/>
                    </a:lnTo>
                    <a:lnTo>
                      <a:pt x="3143083" y="6856812"/>
                    </a:lnTo>
                    <a:lnTo>
                      <a:pt x="3111327" y="6855225"/>
                    </a:lnTo>
                    <a:lnTo>
                      <a:pt x="3081158" y="6852050"/>
                    </a:lnTo>
                    <a:lnTo>
                      <a:pt x="3052577" y="6845701"/>
                    </a:lnTo>
                    <a:lnTo>
                      <a:pt x="3023203" y="6836971"/>
                    </a:lnTo>
                    <a:lnTo>
                      <a:pt x="2995416" y="6825067"/>
                    </a:lnTo>
                    <a:lnTo>
                      <a:pt x="2967629" y="6811575"/>
                    </a:lnTo>
                    <a:lnTo>
                      <a:pt x="2943018" y="6796496"/>
                    </a:lnTo>
                    <a:lnTo>
                      <a:pt x="2918407" y="6779036"/>
                    </a:lnTo>
                    <a:lnTo>
                      <a:pt x="2896178" y="6758402"/>
                    </a:lnTo>
                    <a:lnTo>
                      <a:pt x="2874742" y="6736974"/>
                    </a:lnTo>
                    <a:lnTo>
                      <a:pt x="2854100" y="6714752"/>
                    </a:lnTo>
                    <a:lnTo>
                      <a:pt x="2838222" y="6689356"/>
                    </a:lnTo>
                    <a:lnTo>
                      <a:pt x="2821550" y="6662372"/>
                    </a:lnTo>
                    <a:lnTo>
                      <a:pt x="2808848" y="6633801"/>
                    </a:lnTo>
                    <a:lnTo>
                      <a:pt x="2797733" y="6604437"/>
                    </a:lnTo>
                    <a:lnTo>
                      <a:pt x="2789794" y="6573485"/>
                    </a:lnTo>
                    <a:lnTo>
                      <a:pt x="2489696" y="5233831"/>
                    </a:lnTo>
                    <a:lnTo>
                      <a:pt x="2476200" y="5183038"/>
                    </a:lnTo>
                    <a:lnTo>
                      <a:pt x="2461116" y="5133039"/>
                    </a:lnTo>
                    <a:lnTo>
                      <a:pt x="2443650" y="5083834"/>
                    </a:lnTo>
                    <a:lnTo>
                      <a:pt x="2423008" y="5037010"/>
                    </a:lnTo>
                    <a:lnTo>
                      <a:pt x="2400779" y="4990185"/>
                    </a:lnTo>
                    <a:lnTo>
                      <a:pt x="2375374" y="4944155"/>
                    </a:lnTo>
                    <a:lnTo>
                      <a:pt x="2349175" y="4899711"/>
                    </a:lnTo>
                    <a:lnTo>
                      <a:pt x="2318212" y="4856855"/>
                    </a:lnTo>
                    <a:lnTo>
                      <a:pt x="1612428" y="3891796"/>
                    </a:lnTo>
                    <a:lnTo>
                      <a:pt x="1607664" y="3891796"/>
                    </a:lnTo>
                    <a:lnTo>
                      <a:pt x="1565587" y="4665589"/>
                    </a:lnTo>
                    <a:lnTo>
                      <a:pt x="1562411" y="4717175"/>
                    </a:lnTo>
                    <a:lnTo>
                      <a:pt x="1558442" y="4769555"/>
                    </a:lnTo>
                    <a:lnTo>
                      <a:pt x="1552090" y="4821141"/>
                    </a:lnTo>
                    <a:lnTo>
                      <a:pt x="1544151" y="4871934"/>
                    </a:lnTo>
                    <a:lnTo>
                      <a:pt x="1537006" y="4923520"/>
                    </a:lnTo>
                    <a:lnTo>
                      <a:pt x="1526685" y="4974313"/>
                    </a:lnTo>
                    <a:lnTo>
                      <a:pt x="1516365" y="5024312"/>
                    </a:lnTo>
                    <a:lnTo>
                      <a:pt x="1504456" y="5075104"/>
                    </a:lnTo>
                    <a:lnTo>
                      <a:pt x="1491753" y="5125103"/>
                    </a:lnTo>
                    <a:lnTo>
                      <a:pt x="1476669" y="5174308"/>
                    </a:lnTo>
                    <a:lnTo>
                      <a:pt x="1461585" y="5225101"/>
                    </a:lnTo>
                    <a:lnTo>
                      <a:pt x="1444913" y="5274306"/>
                    </a:lnTo>
                    <a:lnTo>
                      <a:pt x="1427447" y="5321924"/>
                    </a:lnTo>
                    <a:lnTo>
                      <a:pt x="1406805" y="5371130"/>
                    </a:lnTo>
                    <a:lnTo>
                      <a:pt x="1386958" y="5418748"/>
                    </a:lnTo>
                    <a:lnTo>
                      <a:pt x="1365522" y="5465572"/>
                    </a:lnTo>
                    <a:lnTo>
                      <a:pt x="1357583" y="5480651"/>
                    </a:lnTo>
                    <a:lnTo>
                      <a:pt x="739922" y="6662372"/>
                    </a:lnTo>
                    <a:lnTo>
                      <a:pt x="727220" y="6683800"/>
                    </a:lnTo>
                    <a:lnTo>
                      <a:pt x="713723" y="6705228"/>
                    </a:lnTo>
                    <a:lnTo>
                      <a:pt x="698639" y="6725863"/>
                    </a:lnTo>
                    <a:lnTo>
                      <a:pt x="681173" y="6744910"/>
                    </a:lnTo>
                    <a:lnTo>
                      <a:pt x="662913" y="6762370"/>
                    </a:lnTo>
                    <a:lnTo>
                      <a:pt x="644653" y="6779036"/>
                    </a:lnTo>
                    <a:lnTo>
                      <a:pt x="625600" y="6792528"/>
                    </a:lnTo>
                    <a:lnTo>
                      <a:pt x="604164" y="6806020"/>
                    </a:lnTo>
                    <a:lnTo>
                      <a:pt x="582729" y="6817924"/>
                    </a:lnTo>
                    <a:lnTo>
                      <a:pt x="561293" y="6827448"/>
                    </a:lnTo>
                    <a:lnTo>
                      <a:pt x="538270" y="6836971"/>
                    </a:lnTo>
                    <a:lnTo>
                      <a:pt x="516040" y="6844114"/>
                    </a:lnTo>
                    <a:lnTo>
                      <a:pt x="491429" y="6848876"/>
                    </a:lnTo>
                    <a:lnTo>
                      <a:pt x="467612" y="6852844"/>
                    </a:lnTo>
                    <a:lnTo>
                      <a:pt x="442207" y="6855225"/>
                    </a:lnTo>
                    <a:lnTo>
                      <a:pt x="418390" y="6856812"/>
                    </a:lnTo>
                    <a:lnTo>
                      <a:pt x="396954" y="6856812"/>
                    </a:lnTo>
                    <a:lnTo>
                      <a:pt x="375518" y="6854431"/>
                    </a:lnTo>
                    <a:lnTo>
                      <a:pt x="354083" y="6850463"/>
                    </a:lnTo>
                    <a:lnTo>
                      <a:pt x="334235" y="6846495"/>
                    </a:lnTo>
                    <a:lnTo>
                      <a:pt x="312800" y="6840146"/>
                    </a:lnTo>
                    <a:lnTo>
                      <a:pt x="291364" y="6833797"/>
                    </a:lnTo>
                    <a:lnTo>
                      <a:pt x="270723" y="6825067"/>
                    </a:lnTo>
                    <a:lnTo>
                      <a:pt x="250875" y="6815543"/>
                    </a:lnTo>
                    <a:lnTo>
                      <a:pt x="234203" y="6806020"/>
                    </a:lnTo>
                    <a:lnTo>
                      <a:pt x="219119" y="6796496"/>
                    </a:lnTo>
                    <a:lnTo>
                      <a:pt x="204034" y="6786179"/>
                    </a:lnTo>
                    <a:lnTo>
                      <a:pt x="188950" y="6775068"/>
                    </a:lnTo>
                    <a:lnTo>
                      <a:pt x="176248" y="6763163"/>
                    </a:lnTo>
                    <a:lnTo>
                      <a:pt x="162751" y="6751259"/>
                    </a:lnTo>
                    <a:lnTo>
                      <a:pt x="150049" y="6738561"/>
                    </a:lnTo>
                    <a:lnTo>
                      <a:pt x="138934" y="6724275"/>
                    </a:lnTo>
                    <a:lnTo>
                      <a:pt x="128613" y="6710784"/>
                    </a:lnTo>
                    <a:lnTo>
                      <a:pt x="118292" y="6696498"/>
                    </a:lnTo>
                    <a:lnTo>
                      <a:pt x="108765" y="6681419"/>
                    </a:lnTo>
                    <a:lnTo>
                      <a:pt x="99238" y="6666340"/>
                    </a:lnTo>
                    <a:lnTo>
                      <a:pt x="92093" y="6651261"/>
                    </a:lnTo>
                    <a:lnTo>
                      <a:pt x="84154" y="6635388"/>
                    </a:lnTo>
                    <a:lnTo>
                      <a:pt x="77803" y="6618722"/>
                    </a:lnTo>
                    <a:lnTo>
                      <a:pt x="73039" y="6602056"/>
                    </a:lnTo>
                    <a:lnTo>
                      <a:pt x="68276" y="6586183"/>
                    </a:lnTo>
                    <a:lnTo>
                      <a:pt x="64306" y="6569517"/>
                    </a:lnTo>
                    <a:lnTo>
                      <a:pt x="60337" y="6552057"/>
                    </a:lnTo>
                    <a:lnTo>
                      <a:pt x="57955" y="6533803"/>
                    </a:lnTo>
                    <a:lnTo>
                      <a:pt x="56367" y="6516343"/>
                    </a:lnTo>
                    <a:lnTo>
                      <a:pt x="56367" y="6500471"/>
                    </a:lnTo>
                    <a:lnTo>
                      <a:pt x="56367" y="6482217"/>
                    </a:lnTo>
                    <a:lnTo>
                      <a:pt x="56367" y="6464757"/>
                    </a:lnTo>
                    <a:lnTo>
                      <a:pt x="59543" y="6447297"/>
                    </a:lnTo>
                    <a:lnTo>
                      <a:pt x="61925" y="6429837"/>
                    </a:lnTo>
                    <a:lnTo>
                      <a:pt x="65894" y="6411584"/>
                    </a:lnTo>
                    <a:lnTo>
                      <a:pt x="70658" y="6394124"/>
                    </a:lnTo>
                    <a:lnTo>
                      <a:pt x="75421" y="6376664"/>
                    </a:lnTo>
                    <a:lnTo>
                      <a:pt x="81772" y="6359997"/>
                    </a:lnTo>
                    <a:lnTo>
                      <a:pt x="89712" y="6342538"/>
                    </a:lnTo>
                    <a:lnTo>
                      <a:pt x="96857" y="6325871"/>
                    </a:lnTo>
                    <a:lnTo>
                      <a:pt x="711342" y="5152880"/>
                    </a:lnTo>
                    <a:lnTo>
                      <a:pt x="724838" y="5121135"/>
                    </a:lnTo>
                    <a:lnTo>
                      <a:pt x="739128" y="5090183"/>
                    </a:lnTo>
                    <a:lnTo>
                      <a:pt x="751037" y="5058438"/>
                    </a:lnTo>
                    <a:lnTo>
                      <a:pt x="762946" y="5025899"/>
                    </a:lnTo>
                    <a:lnTo>
                      <a:pt x="772473" y="4994154"/>
                    </a:lnTo>
                    <a:lnTo>
                      <a:pt x="782793" y="4961615"/>
                    </a:lnTo>
                    <a:lnTo>
                      <a:pt x="793114" y="4928282"/>
                    </a:lnTo>
                    <a:lnTo>
                      <a:pt x="801847" y="4895743"/>
                    </a:lnTo>
                    <a:lnTo>
                      <a:pt x="809786" y="4863204"/>
                    </a:lnTo>
                    <a:lnTo>
                      <a:pt x="815344" y="4829078"/>
                    </a:lnTo>
                    <a:lnTo>
                      <a:pt x="821695" y="4796539"/>
                    </a:lnTo>
                    <a:lnTo>
                      <a:pt x="828046" y="4762412"/>
                    </a:lnTo>
                    <a:lnTo>
                      <a:pt x="832016" y="4728286"/>
                    </a:lnTo>
                    <a:lnTo>
                      <a:pt x="835985" y="4694160"/>
                    </a:lnTo>
                    <a:lnTo>
                      <a:pt x="839955" y="4660034"/>
                    </a:lnTo>
                    <a:lnTo>
                      <a:pt x="840749" y="4625907"/>
                    </a:lnTo>
                    <a:lnTo>
                      <a:pt x="919346" y="3193399"/>
                    </a:lnTo>
                    <a:lnTo>
                      <a:pt x="921727" y="3178319"/>
                    </a:lnTo>
                    <a:lnTo>
                      <a:pt x="924109" y="3163240"/>
                    </a:lnTo>
                    <a:lnTo>
                      <a:pt x="926491" y="3131495"/>
                    </a:lnTo>
                    <a:lnTo>
                      <a:pt x="932048" y="3098956"/>
                    </a:lnTo>
                    <a:lnTo>
                      <a:pt x="938399" y="3067211"/>
                    </a:lnTo>
                    <a:lnTo>
                      <a:pt x="945545" y="3035465"/>
                    </a:lnTo>
                    <a:lnTo>
                      <a:pt x="1071776" y="2580713"/>
                    </a:lnTo>
                    <a:lnTo>
                      <a:pt x="893941" y="2707694"/>
                    </a:lnTo>
                    <a:lnTo>
                      <a:pt x="882826" y="2715631"/>
                    </a:lnTo>
                    <a:lnTo>
                      <a:pt x="872505" y="2723567"/>
                    </a:lnTo>
                    <a:lnTo>
                      <a:pt x="863772" y="2733091"/>
                    </a:lnTo>
                    <a:lnTo>
                      <a:pt x="855833" y="2743408"/>
                    </a:lnTo>
                    <a:lnTo>
                      <a:pt x="848688" y="2753725"/>
                    </a:lnTo>
                    <a:lnTo>
                      <a:pt x="842337" y="2764836"/>
                    </a:lnTo>
                    <a:lnTo>
                      <a:pt x="836779" y="2777534"/>
                    </a:lnTo>
                    <a:lnTo>
                      <a:pt x="833604" y="2790233"/>
                    </a:lnTo>
                    <a:lnTo>
                      <a:pt x="570026" y="3772751"/>
                    </a:lnTo>
                    <a:lnTo>
                      <a:pt x="562087" y="3796560"/>
                    </a:lnTo>
                    <a:lnTo>
                      <a:pt x="553354" y="3819575"/>
                    </a:lnTo>
                    <a:lnTo>
                      <a:pt x="542239" y="3841004"/>
                    </a:lnTo>
                    <a:lnTo>
                      <a:pt x="529537" y="3860844"/>
                    </a:lnTo>
                    <a:lnTo>
                      <a:pt x="516040" y="3879892"/>
                    </a:lnTo>
                    <a:lnTo>
                      <a:pt x="500162" y="3898145"/>
                    </a:lnTo>
                    <a:lnTo>
                      <a:pt x="482696" y="3914018"/>
                    </a:lnTo>
                    <a:lnTo>
                      <a:pt x="465230" y="3929097"/>
                    </a:lnTo>
                    <a:lnTo>
                      <a:pt x="446176" y="3943382"/>
                    </a:lnTo>
                    <a:lnTo>
                      <a:pt x="426329" y="3954493"/>
                    </a:lnTo>
                    <a:lnTo>
                      <a:pt x="404893" y="3964810"/>
                    </a:lnTo>
                    <a:lnTo>
                      <a:pt x="383458" y="3973540"/>
                    </a:lnTo>
                    <a:lnTo>
                      <a:pt x="360434" y="3979889"/>
                    </a:lnTo>
                    <a:lnTo>
                      <a:pt x="338205" y="3984651"/>
                    </a:lnTo>
                    <a:lnTo>
                      <a:pt x="313594" y="3987032"/>
                    </a:lnTo>
                    <a:lnTo>
                      <a:pt x="289776" y="3988619"/>
                    </a:lnTo>
                    <a:lnTo>
                      <a:pt x="270723" y="3987032"/>
                    </a:lnTo>
                    <a:lnTo>
                      <a:pt x="252463" y="3986239"/>
                    </a:lnTo>
                    <a:lnTo>
                      <a:pt x="233409" y="3982270"/>
                    </a:lnTo>
                    <a:lnTo>
                      <a:pt x="214355" y="3978302"/>
                    </a:lnTo>
                    <a:lnTo>
                      <a:pt x="200859" y="3974334"/>
                    </a:lnTo>
                    <a:lnTo>
                      <a:pt x="186568" y="3969572"/>
                    </a:lnTo>
                    <a:lnTo>
                      <a:pt x="160369" y="3956874"/>
                    </a:lnTo>
                    <a:lnTo>
                      <a:pt x="134964" y="3943382"/>
                    </a:lnTo>
                    <a:lnTo>
                      <a:pt x="111941" y="3926716"/>
                    </a:lnTo>
                    <a:lnTo>
                      <a:pt x="90505" y="3909256"/>
                    </a:lnTo>
                    <a:lnTo>
                      <a:pt x="70658" y="3888622"/>
                    </a:lnTo>
                    <a:lnTo>
                      <a:pt x="53986" y="3866400"/>
                    </a:lnTo>
                    <a:lnTo>
                      <a:pt x="38901" y="3843384"/>
                    </a:lnTo>
                    <a:lnTo>
                      <a:pt x="26199" y="3817988"/>
                    </a:lnTo>
                    <a:lnTo>
                      <a:pt x="15084" y="3793386"/>
                    </a:lnTo>
                    <a:lnTo>
                      <a:pt x="7939" y="3765608"/>
                    </a:lnTo>
                    <a:lnTo>
                      <a:pt x="2382" y="3737831"/>
                    </a:lnTo>
                    <a:lnTo>
                      <a:pt x="0" y="3710054"/>
                    </a:lnTo>
                    <a:lnTo>
                      <a:pt x="0" y="3680690"/>
                    </a:lnTo>
                    <a:lnTo>
                      <a:pt x="3969" y="3652119"/>
                    </a:lnTo>
                    <a:lnTo>
                      <a:pt x="6351" y="3637833"/>
                    </a:lnTo>
                    <a:lnTo>
                      <a:pt x="10321" y="3622754"/>
                    </a:lnTo>
                    <a:lnTo>
                      <a:pt x="272310" y="2640236"/>
                    </a:lnTo>
                    <a:lnTo>
                      <a:pt x="282631" y="2606903"/>
                    </a:lnTo>
                    <a:lnTo>
                      <a:pt x="292158" y="2576745"/>
                    </a:lnTo>
                    <a:lnTo>
                      <a:pt x="304861" y="2545793"/>
                    </a:lnTo>
                    <a:lnTo>
                      <a:pt x="319151" y="2516429"/>
                    </a:lnTo>
                    <a:lnTo>
                      <a:pt x="332647" y="2487858"/>
                    </a:lnTo>
                    <a:lnTo>
                      <a:pt x="349320" y="2458493"/>
                    </a:lnTo>
                    <a:lnTo>
                      <a:pt x="366785" y="2430716"/>
                    </a:lnTo>
                    <a:lnTo>
                      <a:pt x="384251" y="2404526"/>
                    </a:lnTo>
                    <a:lnTo>
                      <a:pt x="404893" y="2377543"/>
                    </a:lnTo>
                    <a:lnTo>
                      <a:pt x="424741" y="2352940"/>
                    </a:lnTo>
                    <a:lnTo>
                      <a:pt x="447764" y="2329131"/>
                    </a:lnTo>
                    <a:lnTo>
                      <a:pt x="469994" y="2306116"/>
                    </a:lnTo>
                    <a:lnTo>
                      <a:pt x="494605" y="2283101"/>
                    </a:lnTo>
                    <a:lnTo>
                      <a:pt x="519216" y="2263260"/>
                    </a:lnTo>
                    <a:lnTo>
                      <a:pt x="546209" y="2243419"/>
                    </a:lnTo>
                    <a:lnTo>
                      <a:pt x="572408" y="2224371"/>
                    </a:lnTo>
                    <a:lnTo>
                      <a:pt x="1540976" y="1537085"/>
                    </a:lnTo>
                    <a:lnTo>
                      <a:pt x="1556854" y="1527561"/>
                    </a:lnTo>
                    <a:lnTo>
                      <a:pt x="1573526" y="1517244"/>
                    </a:lnTo>
                    <a:lnTo>
                      <a:pt x="1590992" y="1509307"/>
                    </a:lnTo>
                    <a:lnTo>
                      <a:pt x="1608458" y="1502958"/>
                    </a:lnTo>
                    <a:lnTo>
                      <a:pt x="1635451" y="1491054"/>
                    </a:lnTo>
                    <a:lnTo>
                      <a:pt x="1663238" y="1479149"/>
                    </a:lnTo>
                    <a:lnTo>
                      <a:pt x="1691818" y="1469626"/>
                    </a:lnTo>
                    <a:lnTo>
                      <a:pt x="1719605" y="1460102"/>
                    </a:lnTo>
                    <a:lnTo>
                      <a:pt x="1748980" y="1452959"/>
                    </a:lnTo>
                    <a:lnTo>
                      <a:pt x="1779149" y="1446610"/>
                    </a:lnTo>
                    <a:lnTo>
                      <a:pt x="1807729" y="1441849"/>
                    </a:lnTo>
                    <a:lnTo>
                      <a:pt x="1837898" y="1437880"/>
                    </a:lnTo>
                    <a:lnTo>
                      <a:pt x="1868860" y="1435499"/>
                    </a:lnTo>
                    <a:close/>
                    <a:moveTo>
                      <a:pt x="2433438" y="0"/>
                    </a:moveTo>
                    <a:cubicBezTo>
                      <a:pt x="2798277" y="0"/>
                      <a:pt x="3094038" y="295761"/>
                      <a:pt x="3094038" y="660600"/>
                    </a:cubicBezTo>
                    <a:cubicBezTo>
                      <a:pt x="3094038" y="1025439"/>
                      <a:pt x="2798277" y="1321200"/>
                      <a:pt x="2433438" y="1321200"/>
                    </a:cubicBezTo>
                    <a:cubicBezTo>
                      <a:pt x="2068599" y="1321200"/>
                      <a:pt x="1772838" y="1025439"/>
                      <a:pt x="1772838" y="660600"/>
                    </a:cubicBezTo>
                    <a:cubicBezTo>
                      <a:pt x="1772838" y="295761"/>
                      <a:pt x="2068599" y="0"/>
                      <a:pt x="24334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6" name="矩形 45"/>
          <p:cNvSpPr/>
          <p:nvPr/>
        </p:nvSpPr>
        <p:spPr>
          <a:xfrm>
            <a:off x="6720695" y="1621811"/>
            <a:ext cx="279333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7" name="矩形 46"/>
          <p:cNvSpPr/>
          <p:nvPr/>
        </p:nvSpPr>
        <p:spPr>
          <a:xfrm>
            <a:off x="7993380" y="5355235"/>
            <a:ext cx="279333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8" name="矩形 47"/>
          <p:cNvSpPr/>
          <p:nvPr/>
        </p:nvSpPr>
        <p:spPr>
          <a:xfrm>
            <a:off x="8545005" y="3337796"/>
            <a:ext cx="279333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9" name="矩形 48"/>
          <p:cNvSpPr/>
          <p:nvPr/>
        </p:nvSpPr>
        <p:spPr>
          <a:xfrm>
            <a:off x="749961" y="3337796"/>
            <a:ext cx="279333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50" name="矩形 49"/>
          <p:cNvSpPr/>
          <p:nvPr/>
        </p:nvSpPr>
        <p:spPr>
          <a:xfrm>
            <a:off x="1390041" y="5355235"/>
            <a:ext cx="279333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996833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879">
        <p:random/>
      </p:transition>
    </mc:Choice>
    <mc:Fallback xmlns="">
      <p:transition spd="slow" advClick="0" advTm="787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85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35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85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6" grpId="0"/>
      <p:bldP spid="47" grpId="0"/>
      <p:bldP spid="48" grpId="0"/>
      <p:bldP spid="49" grpId="0"/>
      <p:bldP spid="5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>
            <p:custDataLst>
              <p:tags r:id="rId1"/>
            </p:custDataLst>
          </p:nvPr>
        </p:nvSpPr>
        <p:spPr>
          <a:xfrm rot="15966910" flipV="1">
            <a:off x="1205057" y="1230903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9630424" flipV="1">
            <a:off x="1629404" y="560184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>
            <p:custDataLst>
              <p:tags r:id="rId3"/>
            </p:custDataLst>
          </p:nvPr>
        </p:nvSpPr>
        <p:spPr>
          <a:xfrm rot="3828606" flipV="1">
            <a:off x="400665" y="1136228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" name="等腰三角形 5"/>
          <p:cNvSpPr/>
          <p:nvPr>
            <p:custDataLst>
              <p:tags r:id="rId4"/>
            </p:custDataLst>
          </p:nvPr>
        </p:nvSpPr>
        <p:spPr>
          <a:xfrm rot="6989783" flipV="1">
            <a:off x="488977" y="63321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" name="等腰三角形 6"/>
          <p:cNvSpPr/>
          <p:nvPr>
            <p:custDataLst>
              <p:tags r:id="rId5"/>
            </p:custDataLst>
          </p:nvPr>
        </p:nvSpPr>
        <p:spPr>
          <a:xfrm rot="16451479" flipV="1">
            <a:off x="798865" y="868124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>
            <p:custDataLst>
              <p:tags r:id="rId6"/>
            </p:custDataLst>
          </p:nvPr>
        </p:nvSpPr>
        <p:spPr>
          <a:xfrm rot="15966910" flipH="1">
            <a:off x="10645263" y="5354034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>
            <p:custDataLst>
              <p:tags r:id="rId7"/>
            </p:custDataLst>
          </p:nvPr>
        </p:nvSpPr>
        <p:spPr>
          <a:xfrm rot="9630424" flipH="1">
            <a:off x="10090741" y="5912041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>
            <p:custDataLst>
              <p:tags r:id="rId8"/>
            </p:custDataLst>
          </p:nvPr>
        </p:nvSpPr>
        <p:spPr>
          <a:xfrm rot="3828606" flipH="1">
            <a:off x="11449655" y="5448709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1" name="等腰三角形 10"/>
          <p:cNvSpPr/>
          <p:nvPr>
            <p:custDataLst>
              <p:tags r:id="rId9"/>
            </p:custDataLst>
          </p:nvPr>
        </p:nvSpPr>
        <p:spPr>
          <a:xfrm rot="6989783" flipH="1">
            <a:off x="11501043" y="607236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>
            <p:custDataLst>
              <p:tags r:id="rId10"/>
            </p:custDataLst>
          </p:nvPr>
        </p:nvSpPr>
        <p:spPr>
          <a:xfrm rot="16451479" flipH="1">
            <a:off x="11189567" y="5837462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0" y="2202574"/>
            <a:ext cx="12190662" cy="2419437"/>
            <a:chOff x="170694" y="177982"/>
            <a:chExt cx="3936003" cy="781165"/>
          </a:xfrm>
        </p:grpSpPr>
        <p:sp>
          <p:nvSpPr>
            <p:cNvPr id="20" name="等腰三角形 19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2610" y="282774"/>
              <a:ext cx="569115" cy="5298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4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03</a:t>
              </a:r>
              <a:endParaRPr lang="zh-CN" altLang="en-US" sz="10664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48"/>
          <p:cNvSpPr txBox="1"/>
          <p:nvPr/>
        </p:nvSpPr>
        <p:spPr>
          <a:xfrm>
            <a:off x="4057050" y="2688008"/>
            <a:ext cx="6733138" cy="738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798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谭黑简体" panose="02000000000000000000" pitchFamily="2" charset="-122"/>
                <a:ea typeface="方正粗谭黑简体" panose="02000000000000000000" pitchFamily="2" charset="-122"/>
                <a:cs typeface="+mn-ea"/>
                <a:sym typeface="Arial" panose="020B0604020202020204" pitchFamily="34" charset="0"/>
              </a:rPr>
              <a:t>此处添加章节标题</a:t>
            </a:r>
            <a:endParaRPr lang="en-GB" altLang="zh-CN" sz="4798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谭黑简体" panose="02000000000000000000" pitchFamily="2" charset="-122"/>
              <a:ea typeface="方正粗谭黑简体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4057050" y="3434730"/>
            <a:ext cx="6319025" cy="7109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</p:spTree>
    <p:extLst>
      <p:ext uri="{BB962C8B-B14F-4D97-AF65-F5344CB8AC3E}">
        <p14:creationId xmlns:p14="http://schemas.microsoft.com/office/powerpoint/2010/main" val="68187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376">
        <p:random/>
      </p:transition>
    </mc:Choice>
    <mc:Fallback xmlns="">
      <p:transition spd="slow" advClick="0" advTm="537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5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5" grpId="0"/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1207673" y="2185017"/>
            <a:ext cx="2932774" cy="2911576"/>
            <a:chOff x="1188790" y="1843450"/>
            <a:chExt cx="2932774" cy="2911576"/>
          </a:xfrm>
          <a:solidFill>
            <a:srgbClr val="1679D6"/>
          </a:solidFill>
        </p:grpSpPr>
        <p:sp>
          <p:nvSpPr>
            <p:cNvPr id="52" name="任意多边形 51"/>
            <p:cNvSpPr/>
            <p:nvPr/>
          </p:nvSpPr>
          <p:spPr>
            <a:xfrm rot="19200000">
              <a:off x="1188790" y="1843450"/>
              <a:ext cx="2932774" cy="2911576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1820232" y="2465600"/>
              <a:ext cx="1728192" cy="1728192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120867" y="2185017"/>
            <a:ext cx="2932774" cy="2911576"/>
            <a:chOff x="1188790" y="1843450"/>
            <a:chExt cx="2932774" cy="2911576"/>
          </a:xfrm>
          <a:solidFill>
            <a:srgbClr val="F8DF21"/>
          </a:solidFill>
        </p:grpSpPr>
        <p:sp>
          <p:nvSpPr>
            <p:cNvPr id="55" name="任意多边形 54"/>
            <p:cNvSpPr/>
            <p:nvPr/>
          </p:nvSpPr>
          <p:spPr>
            <a:xfrm rot="19200000">
              <a:off x="1188790" y="1843450"/>
              <a:ext cx="2932774" cy="2911576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1820232" y="2465600"/>
              <a:ext cx="1728192" cy="1728192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8967906" y="2244751"/>
            <a:ext cx="2030903" cy="2016224"/>
            <a:chOff x="1188790" y="1843450"/>
            <a:chExt cx="2932774" cy="2911576"/>
          </a:xfrm>
          <a:solidFill>
            <a:srgbClr val="62B601"/>
          </a:solidFill>
        </p:grpSpPr>
        <p:sp>
          <p:nvSpPr>
            <p:cNvPr id="58" name="任意多边形 57"/>
            <p:cNvSpPr/>
            <p:nvPr/>
          </p:nvSpPr>
          <p:spPr>
            <a:xfrm rot="19200000">
              <a:off x="1188790" y="1843450"/>
              <a:ext cx="2932774" cy="2911576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1820232" y="2465600"/>
              <a:ext cx="1728192" cy="1728192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150246" y="2244750"/>
            <a:ext cx="2030903" cy="2016224"/>
            <a:chOff x="1188790" y="1843450"/>
            <a:chExt cx="2932774" cy="2911576"/>
          </a:xfrm>
          <a:solidFill>
            <a:srgbClr val="26A42B"/>
          </a:solidFill>
        </p:grpSpPr>
        <p:sp>
          <p:nvSpPr>
            <p:cNvPr id="61" name="任意多边形 60"/>
            <p:cNvSpPr/>
            <p:nvPr/>
          </p:nvSpPr>
          <p:spPr>
            <a:xfrm rot="19200000">
              <a:off x="1188790" y="1843450"/>
              <a:ext cx="2932774" cy="2911576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1820232" y="2465600"/>
              <a:ext cx="1728192" cy="1728192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2120535" y="3097095"/>
            <a:ext cx="1118319" cy="1122134"/>
            <a:chOff x="1999512" y="3271906"/>
            <a:chExt cx="1118319" cy="1122134"/>
          </a:xfrm>
        </p:grpSpPr>
        <p:sp>
          <p:nvSpPr>
            <p:cNvPr id="64" name="Freeform 30"/>
            <p:cNvSpPr>
              <a:spLocks noEditPoints="1"/>
            </p:cNvSpPr>
            <p:nvPr/>
          </p:nvSpPr>
          <p:spPr bwMode="auto">
            <a:xfrm>
              <a:off x="2224044" y="3271906"/>
              <a:ext cx="710461" cy="792088"/>
            </a:xfrm>
            <a:custGeom>
              <a:avLst/>
              <a:gdLst>
                <a:gd name="T0" fmla="*/ 32 w 60"/>
                <a:gd name="T1" fmla="*/ 0 h 67"/>
                <a:gd name="T2" fmla="*/ 28 w 60"/>
                <a:gd name="T3" fmla="*/ 10 h 67"/>
                <a:gd name="T4" fmla="*/ 60 w 60"/>
                <a:gd name="T5" fmla="*/ 28 h 67"/>
                <a:gd name="T6" fmla="*/ 50 w 60"/>
                <a:gd name="T7" fmla="*/ 32 h 67"/>
                <a:gd name="T8" fmla="*/ 60 w 60"/>
                <a:gd name="T9" fmla="*/ 28 h 67"/>
                <a:gd name="T10" fmla="*/ 57 w 60"/>
                <a:gd name="T11" fmla="*/ 17 h 67"/>
                <a:gd name="T12" fmla="*/ 47 w 60"/>
                <a:gd name="T13" fmla="*/ 19 h 67"/>
                <a:gd name="T14" fmla="*/ 44 w 60"/>
                <a:gd name="T15" fmla="*/ 3 h 67"/>
                <a:gd name="T16" fmla="*/ 42 w 60"/>
                <a:gd name="T17" fmla="*/ 14 h 67"/>
                <a:gd name="T18" fmla="*/ 44 w 60"/>
                <a:gd name="T19" fmla="*/ 3 h 67"/>
                <a:gd name="T20" fmla="*/ 0 w 60"/>
                <a:gd name="T21" fmla="*/ 28 h 67"/>
                <a:gd name="T22" fmla="*/ 10 w 60"/>
                <a:gd name="T23" fmla="*/ 32 h 67"/>
                <a:gd name="T24" fmla="*/ 3 w 60"/>
                <a:gd name="T25" fmla="*/ 17 h 67"/>
                <a:gd name="T26" fmla="*/ 14 w 60"/>
                <a:gd name="T27" fmla="*/ 18 h 67"/>
                <a:gd name="T28" fmla="*/ 3 w 60"/>
                <a:gd name="T29" fmla="*/ 17 h 67"/>
                <a:gd name="T30" fmla="*/ 19 w 60"/>
                <a:gd name="T31" fmla="*/ 14 h 67"/>
                <a:gd name="T32" fmla="*/ 17 w 60"/>
                <a:gd name="T33" fmla="*/ 3 h 67"/>
                <a:gd name="T34" fmla="*/ 30 w 60"/>
                <a:gd name="T35" fmla="*/ 15 h 67"/>
                <a:gd name="T36" fmla="*/ 46 w 60"/>
                <a:gd name="T37" fmla="*/ 31 h 67"/>
                <a:gd name="T38" fmla="*/ 39 w 60"/>
                <a:gd name="T39" fmla="*/ 44 h 67"/>
                <a:gd name="T40" fmla="*/ 39 w 60"/>
                <a:gd name="T41" fmla="*/ 46 h 67"/>
                <a:gd name="T42" fmla="*/ 41 w 60"/>
                <a:gd name="T43" fmla="*/ 47 h 67"/>
                <a:gd name="T44" fmla="*/ 41 w 60"/>
                <a:gd name="T45" fmla="*/ 52 h 67"/>
                <a:gd name="T46" fmla="*/ 41 w 60"/>
                <a:gd name="T47" fmla="*/ 53 h 67"/>
                <a:gd name="T48" fmla="*/ 41 w 60"/>
                <a:gd name="T49" fmla="*/ 58 h 67"/>
                <a:gd name="T50" fmla="*/ 40 w 60"/>
                <a:gd name="T51" fmla="*/ 59 h 67"/>
                <a:gd name="T52" fmla="*/ 20 w 60"/>
                <a:gd name="T53" fmla="*/ 61 h 67"/>
                <a:gd name="T54" fmla="*/ 19 w 60"/>
                <a:gd name="T55" fmla="*/ 57 h 67"/>
                <a:gd name="T56" fmla="*/ 20 w 60"/>
                <a:gd name="T57" fmla="*/ 54 h 67"/>
                <a:gd name="T58" fmla="*/ 19 w 60"/>
                <a:gd name="T59" fmla="*/ 51 h 67"/>
                <a:gd name="T60" fmla="*/ 20 w 60"/>
                <a:gd name="T61" fmla="*/ 47 h 67"/>
                <a:gd name="T62" fmla="*/ 22 w 60"/>
                <a:gd name="T63" fmla="*/ 47 h 67"/>
                <a:gd name="T64" fmla="*/ 17 w 60"/>
                <a:gd name="T65" fmla="*/ 39 h 67"/>
                <a:gd name="T66" fmla="*/ 19 w 60"/>
                <a:gd name="T67" fmla="*/ 19 h 67"/>
                <a:gd name="T68" fmla="*/ 35 w 60"/>
                <a:gd name="T69" fmla="*/ 62 h 67"/>
                <a:gd name="T70" fmla="*/ 30 w 60"/>
                <a:gd name="T71" fmla="*/ 67 h 67"/>
                <a:gd name="T72" fmla="*/ 35 w 60"/>
                <a:gd name="T73" fmla="*/ 62 h 67"/>
                <a:gd name="T74" fmla="*/ 23 w 60"/>
                <a:gd name="T75" fmla="*/ 57 h 67"/>
                <a:gd name="T76" fmla="*/ 23 w 60"/>
                <a:gd name="T77" fmla="*/ 57 h 67"/>
                <a:gd name="T78" fmla="*/ 38 w 60"/>
                <a:gd name="T79" fmla="*/ 55 h 67"/>
                <a:gd name="T80" fmla="*/ 38 w 60"/>
                <a:gd name="T81" fmla="*/ 49 h 67"/>
                <a:gd name="T82" fmla="*/ 23 w 60"/>
                <a:gd name="T83" fmla="*/ 51 h 67"/>
                <a:gd name="T84" fmla="*/ 38 w 60"/>
                <a:gd name="T85" fmla="*/ 50 h 67"/>
                <a:gd name="T86" fmla="*/ 38 w 60"/>
                <a:gd name="T87" fmla="*/ 4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0" h="67">
                  <a:moveTo>
                    <a:pt x="2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60" y="28"/>
                  </a:moveTo>
                  <a:cubicBezTo>
                    <a:pt x="60" y="32"/>
                    <a:pt x="60" y="32"/>
                    <a:pt x="6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60" y="28"/>
                    <a:pt x="60" y="28"/>
                    <a:pt x="60" y="28"/>
                  </a:cubicBezTo>
                  <a:close/>
                  <a:moveTo>
                    <a:pt x="55" y="14"/>
                  </a:moveTo>
                  <a:cubicBezTo>
                    <a:pt x="57" y="17"/>
                    <a:pt x="57" y="17"/>
                    <a:pt x="57" y="17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55" y="14"/>
                    <a:pt x="55" y="14"/>
                    <a:pt x="55" y="14"/>
                  </a:cubicBezTo>
                  <a:close/>
                  <a:moveTo>
                    <a:pt x="44" y="3"/>
                  </a:moveTo>
                  <a:cubicBezTo>
                    <a:pt x="39" y="12"/>
                    <a:pt x="39" y="12"/>
                    <a:pt x="39" y="12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4" y="3"/>
                    <a:pt x="44" y="3"/>
                    <a:pt x="44" y="3"/>
                  </a:cubicBezTo>
                  <a:close/>
                  <a:moveTo>
                    <a:pt x="0" y="3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0" y="32"/>
                    <a:pt x="0" y="32"/>
                    <a:pt x="0" y="32"/>
                  </a:cubicBezTo>
                  <a:close/>
                  <a:moveTo>
                    <a:pt x="3" y="17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3" y="17"/>
                    <a:pt x="3" y="17"/>
                    <a:pt x="3" y="17"/>
                  </a:cubicBezTo>
                  <a:close/>
                  <a:moveTo>
                    <a:pt x="14" y="5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4" y="5"/>
                    <a:pt x="14" y="5"/>
                    <a:pt x="14" y="5"/>
                  </a:cubicBezTo>
                  <a:close/>
                  <a:moveTo>
                    <a:pt x="30" y="15"/>
                  </a:moveTo>
                  <a:cubicBezTo>
                    <a:pt x="34" y="15"/>
                    <a:pt x="39" y="17"/>
                    <a:pt x="42" y="19"/>
                  </a:cubicBezTo>
                  <a:cubicBezTo>
                    <a:pt x="44" y="22"/>
                    <a:pt x="46" y="26"/>
                    <a:pt x="46" y="31"/>
                  </a:cubicBezTo>
                  <a:cubicBezTo>
                    <a:pt x="46" y="34"/>
                    <a:pt x="45" y="36"/>
                    <a:pt x="44" y="39"/>
                  </a:cubicBezTo>
                  <a:cubicBezTo>
                    <a:pt x="43" y="41"/>
                    <a:pt x="41" y="43"/>
                    <a:pt x="39" y="44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8"/>
                    <a:pt x="42" y="49"/>
                    <a:pt x="42" y="50"/>
                  </a:cubicBezTo>
                  <a:cubicBezTo>
                    <a:pt x="42" y="50"/>
                    <a:pt x="41" y="51"/>
                    <a:pt x="41" y="52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1" y="54"/>
                    <a:pt x="42" y="55"/>
                    <a:pt x="42" y="55"/>
                  </a:cubicBezTo>
                  <a:cubicBezTo>
                    <a:pt x="42" y="56"/>
                    <a:pt x="41" y="57"/>
                    <a:pt x="41" y="58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40" y="59"/>
                    <a:pt x="40" y="59"/>
                    <a:pt x="40" y="59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59"/>
                    <a:pt x="19" y="58"/>
                    <a:pt x="19" y="57"/>
                  </a:cubicBezTo>
                  <a:cubicBezTo>
                    <a:pt x="19" y="56"/>
                    <a:pt x="19" y="55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3"/>
                    <a:pt x="19" y="52"/>
                    <a:pt x="19" y="51"/>
                  </a:cubicBezTo>
                  <a:cubicBezTo>
                    <a:pt x="19" y="50"/>
                    <a:pt x="19" y="49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0" y="43"/>
                    <a:pt x="18" y="41"/>
                    <a:pt x="17" y="39"/>
                  </a:cubicBezTo>
                  <a:cubicBezTo>
                    <a:pt x="15" y="37"/>
                    <a:pt x="14" y="34"/>
                    <a:pt x="14" y="31"/>
                  </a:cubicBezTo>
                  <a:cubicBezTo>
                    <a:pt x="14" y="26"/>
                    <a:pt x="16" y="22"/>
                    <a:pt x="19" y="19"/>
                  </a:cubicBezTo>
                  <a:cubicBezTo>
                    <a:pt x="22" y="17"/>
                    <a:pt x="26" y="15"/>
                    <a:pt x="30" y="15"/>
                  </a:cubicBezTo>
                  <a:close/>
                  <a:moveTo>
                    <a:pt x="35" y="62"/>
                  </a:moveTo>
                  <a:cubicBezTo>
                    <a:pt x="35" y="62"/>
                    <a:pt x="35" y="62"/>
                    <a:pt x="35" y="62"/>
                  </a:cubicBezTo>
                  <a:cubicBezTo>
                    <a:pt x="35" y="65"/>
                    <a:pt x="33" y="67"/>
                    <a:pt x="30" y="67"/>
                  </a:cubicBezTo>
                  <a:cubicBezTo>
                    <a:pt x="28" y="67"/>
                    <a:pt x="26" y="65"/>
                    <a:pt x="26" y="63"/>
                  </a:cubicBezTo>
                  <a:cubicBezTo>
                    <a:pt x="35" y="62"/>
                    <a:pt x="35" y="62"/>
                    <a:pt x="35" y="62"/>
                  </a:cubicBezTo>
                  <a:close/>
                  <a:moveTo>
                    <a:pt x="38" y="55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8" y="56"/>
                    <a:pt x="38" y="56"/>
                    <a:pt x="38" y="55"/>
                  </a:cubicBezTo>
                  <a:cubicBezTo>
                    <a:pt x="38" y="55"/>
                    <a:pt x="38" y="55"/>
                    <a:pt x="38" y="55"/>
                  </a:cubicBezTo>
                  <a:close/>
                  <a:moveTo>
                    <a:pt x="38" y="49"/>
                  </a:move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49"/>
                    <a:pt x="38" y="49"/>
                    <a:pt x="38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1999512" y="4055486"/>
              <a:ext cx="11183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prstClr val="white"/>
                  </a:solidFill>
                </a:rPr>
                <a:t>KEY WORD</a:t>
              </a:r>
              <a:endParaRPr lang="zh-CN" altLang="en-US" sz="16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615415" y="2885387"/>
            <a:ext cx="1118319" cy="745078"/>
            <a:chOff x="4494392" y="3060198"/>
            <a:chExt cx="1118319" cy="745078"/>
          </a:xfrm>
        </p:grpSpPr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795124" y="3060198"/>
              <a:ext cx="529456" cy="434197"/>
            </a:xfrm>
            <a:custGeom>
              <a:avLst/>
              <a:gdLst>
                <a:gd name="T0" fmla="*/ 207 w 239"/>
                <a:gd name="T1" fmla="*/ 4 h 196"/>
                <a:gd name="T2" fmla="*/ 199 w 239"/>
                <a:gd name="T3" fmla="*/ 43 h 196"/>
                <a:gd name="T4" fmla="*/ 184 w 239"/>
                <a:gd name="T5" fmla="*/ 4 h 196"/>
                <a:gd name="T6" fmla="*/ 207 w 239"/>
                <a:gd name="T7" fmla="*/ 86 h 196"/>
                <a:gd name="T8" fmla="*/ 184 w 239"/>
                <a:gd name="T9" fmla="*/ 196 h 196"/>
                <a:gd name="T10" fmla="*/ 199 w 239"/>
                <a:gd name="T11" fmla="*/ 78 h 196"/>
                <a:gd name="T12" fmla="*/ 207 w 239"/>
                <a:gd name="T13" fmla="*/ 86 h 196"/>
                <a:gd name="T14" fmla="*/ 239 w 239"/>
                <a:gd name="T15" fmla="*/ 0 h 196"/>
                <a:gd name="T16" fmla="*/ 211 w 239"/>
                <a:gd name="T17" fmla="*/ 196 h 196"/>
                <a:gd name="T18" fmla="*/ 219 w 239"/>
                <a:gd name="T19" fmla="*/ 63 h 196"/>
                <a:gd name="T20" fmla="*/ 211 w 239"/>
                <a:gd name="T21" fmla="*/ 39 h 196"/>
                <a:gd name="T22" fmla="*/ 211 w 239"/>
                <a:gd name="T23" fmla="*/ 0 h 196"/>
                <a:gd name="T24" fmla="*/ 176 w 239"/>
                <a:gd name="T25" fmla="*/ 27 h 196"/>
                <a:gd name="T26" fmla="*/ 172 w 239"/>
                <a:gd name="T27" fmla="*/ 51 h 196"/>
                <a:gd name="T28" fmla="*/ 176 w 239"/>
                <a:gd name="T29" fmla="*/ 70 h 196"/>
                <a:gd name="T30" fmla="*/ 153 w 239"/>
                <a:gd name="T31" fmla="*/ 27 h 196"/>
                <a:gd name="T32" fmla="*/ 176 w 239"/>
                <a:gd name="T33" fmla="*/ 106 h 196"/>
                <a:gd name="T34" fmla="*/ 153 w 239"/>
                <a:gd name="T35" fmla="*/ 196 h 196"/>
                <a:gd name="T36" fmla="*/ 176 w 239"/>
                <a:gd name="T37" fmla="*/ 106 h 196"/>
                <a:gd name="T38" fmla="*/ 121 w 239"/>
                <a:gd name="T39" fmla="*/ 43 h 196"/>
                <a:gd name="T40" fmla="*/ 149 w 239"/>
                <a:gd name="T41" fmla="*/ 102 h 196"/>
                <a:gd name="T42" fmla="*/ 133 w 239"/>
                <a:gd name="T43" fmla="*/ 106 h 196"/>
                <a:gd name="T44" fmla="*/ 121 w 239"/>
                <a:gd name="T45" fmla="*/ 98 h 196"/>
                <a:gd name="T46" fmla="*/ 121 w 239"/>
                <a:gd name="T47" fmla="*/ 43 h 196"/>
                <a:gd name="T48" fmla="*/ 149 w 239"/>
                <a:gd name="T49" fmla="*/ 196 h 196"/>
                <a:gd name="T50" fmla="*/ 121 w 239"/>
                <a:gd name="T51" fmla="*/ 133 h 196"/>
                <a:gd name="T52" fmla="*/ 133 w 239"/>
                <a:gd name="T53" fmla="*/ 149 h 196"/>
                <a:gd name="T54" fmla="*/ 149 w 239"/>
                <a:gd name="T55" fmla="*/ 137 h 196"/>
                <a:gd name="T56" fmla="*/ 90 w 239"/>
                <a:gd name="T57" fmla="*/ 63 h 196"/>
                <a:gd name="T58" fmla="*/ 117 w 239"/>
                <a:gd name="T59" fmla="*/ 102 h 196"/>
                <a:gd name="T60" fmla="*/ 90 w 239"/>
                <a:gd name="T61" fmla="*/ 117 h 196"/>
                <a:gd name="T62" fmla="*/ 90 w 239"/>
                <a:gd name="T63" fmla="*/ 63 h 196"/>
                <a:gd name="T64" fmla="*/ 117 w 239"/>
                <a:gd name="T65" fmla="*/ 196 h 196"/>
                <a:gd name="T66" fmla="*/ 90 w 239"/>
                <a:gd name="T67" fmla="*/ 145 h 196"/>
                <a:gd name="T68" fmla="*/ 117 w 239"/>
                <a:gd name="T69" fmla="*/ 129 h 196"/>
                <a:gd name="T70" fmla="*/ 86 w 239"/>
                <a:gd name="T71" fmla="*/ 78 h 196"/>
                <a:gd name="T72" fmla="*/ 70 w 239"/>
                <a:gd name="T73" fmla="*/ 133 h 196"/>
                <a:gd name="T74" fmla="*/ 62 w 239"/>
                <a:gd name="T75" fmla="*/ 78 h 196"/>
                <a:gd name="T76" fmla="*/ 86 w 239"/>
                <a:gd name="T77" fmla="*/ 149 h 196"/>
                <a:gd name="T78" fmla="*/ 62 w 239"/>
                <a:gd name="T79" fmla="*/ 196 h 196"/>
                <a:gd name="T80" fmla="*/ 66 w 239"/>
                <a:gd name="T81" fmla="*/ 160 h 196"/>
                <a:gd name="T82" fmla="*/ 86 w 239"/>
                <a:gd name="T83" fmla="*/ 149 h 196"/>
                <a:gd name="T84" fmla="*/ 31 w 239"/>
                <a:gd name="T85" fmla="*/ 66 h 196"/>
                <a:gd name="T86" fmla="*/ 59 w 239"/>
                <a:gd name="T87" fmla="*/ 117 h 196"/>
                <a:gd name="T88" fmla="*/ 51 w 239"/>
                <a:gd name="T89" fmla="*/ 113 h 196"/>
                <a:gd name="T90" fmla="*/ 31 w 239"/>
                <a:gd name="T91" fmla="*/ 121 h 196"/>
                <a:gd name="T92" fmla="*/ 31 w 239"/>
                <a:gd name="T93" fmla="*/ 66 h 196"/>
                <a:gd name="T94" fmla="*/ 59 w 239"/>
                <a:gd name="T95" fmla="*/ 196 h 196"/>
                <a:gd name="T96" fmla="*/ 31 w 239"/>
                <a:gd name="T97" fmla="*/ 149 h 196"/>
                <a:gd name="T98" fmla="*/ 59 w 239"/>
                <a:gd name="T99" fmla="*/ 153 h 196"/>
                <a:gd name="T100" fmla="*/ 0 w 239"/>
                <a:gd name="T101" fmla="*/ 90 h 196"/>
                <a:gd name="T102" fmla="*/ 27 w 239"/>
                <a:gd name="T103" fmla="*/ 125 h 196"/>
                <a:gd name="T104" fmla="*/ 23 w 239"/>
                <a:gd name="T105" fmla="*/ 156 h 196"/>
                <a:gd name="T106" fmla="*/ 27 w 239"/>
                <a:gd name="T107" fmla="*/ 196 h 196"/>
                <a:gd name="T108" fmla="*/ 0 w 239"/>
                <a:gd name="T109" fmla="*/ 9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9" h="196">
                  <a:moveTo>
                    <a:pt x="184" y="4"/>
                  </a:moveTo>
                  <a:lnTo>
                    <a:pt x="207" y="4"/>
                  </a:lnTo>
                  <a:lnTo>
                    <a:pt x="207" y="39"/>
                  </a:lnTo>
                  <a:lnTo>
                    <a:pt x="199" y="43"/>
                  </a:lnTo>
                  <a:lnTo>
                    <a:pt x="184" y="47"/>
                  </a:lnTo>
                  <a:lnTo>
                    <a:pt x="184" y="4"/>
                  </a:lnTo>
                  <a:lnTo>
                    <a:pt x="184" y="4"/>
                  </a:lnTo>
                  <a:close/>
                  <a:moveTo>
                    <a:pt x="207" y="86"/>
                  </a:moveTo>
                  <a:lnTo>
                    <a:pt x="207" y="196"/>
                  </a:lnTo>
                  <a:lnTo>
                    <a:pt x="184" y="196"/>
                  </a:lnTo>
                  <a:lnTo>
                    <a:pt x="184" y="98"/>
                  </a:lnTo>
                  <a:lnTo>
                    <a:pt x="199" y="78"/>
                  </a:lnTo>
                  <a:lnTo>
                    <a:pt x="207" y="86"/>
                  </a:lnTo>
                  <a:lnTo>
                    <a:pt x="207" y="86"/>
                  </a:lnTo>
                  <a:close/>
                  <a:moveTo>
                    <a:pt x="211" y="0"/>
                  </a:moveTo>
                  <a:lnTo>
                    <a:pt x="239" y="0"/>
                  </a:lnTo>
                  <a:lnTo>
                    <a:pt x="239" y="196"/>
                  </a:lnTo>
                  <a:lnTo>
                    <a:pt x="211" y="196"/>
                  </a:lnTo>
                  <a:lnTo>
                    <a:pt x="211" y="82"/>
                  </a:lnTo>
                  <a:lnTo>
                    <a:pt x="219" y="63"/>
                  </a:lnTo>
                  <a:lnTo>
                    <a:pt x="223" y="35"/>
                  </a:lnTo>
                  <a:lnTo>
                    <a:pt x="211" y="39"/>
                  </a:lnTo>
                  <a:lnTo>
                    <a:pt x="211" y="0"/>
                  </a:lnTo>
                  <a:lnTo>
                    <a:pt x="211" y="0"/>
                  </a:lnTo>
                  <a:close/>
                  <a:moveTo>
                    <a:pt x="153" y="27"/>
                  </a:moveTo>
                  <a:lnTo>
                    <a:pt x="176" y="27"/>
                  </a:lnTo>
                  <a:lnTo>
                    <a:pt x="176" y="51"/>
                  </a:lnTo>
                  <a:lnTo>
                    <a:pt x="172" y="51"/>
                  </a:lnTo>
                  <a:lnTo>
                    <a:pt x="176" y="59"/>
                  </a:lnTo>
                  <a:lnTo>
                    <a:pt x="176" y="70"/>
                  </a:lnTo>
                  <a:lnTo>
                    <a:pt x="153" y="94"/>
                  </a:lnTo>
                  <a:lnTo>
                    <a:pt x="153" y="27"/>
                  </a:lnTo>
                  <a:lnTo>
                    <a:pt x="153" y="27"/>
                  </a:lnTo>
                  <a:close/>
                  <a:moveTo>
                    <a:pt x="176" y="106"/>
                  </a:moveTo>
                  <a:lnTo>
                    <a:pt x="176" y="196"/>
                  </a:lnTo>
                  <a:lnTo>
                    <a:pt x="153" y="196"/>
                  </a:lnTo>
                  <a:lnTo>
                    <a:pt x="153" y="129"/>
                  </a:lnTo>
                  <a:lnTo>
                    <a:pt x="176" y="106"/>
                  </a:lnTo>
                  <a:lnTo>
                    <a:pt x="176" y="106"/>
                  </a:lnTo>
                  <a:close/>
                  <a:moveTo>
                    <a:pt x="121" y="43"/>
                  </a:moveTo>
                  <a:lnTo>
                    <a:pt x="149" y="43"/>
                  </a:lnTo>
                  <a:lnTo>
                    <a:pt x="149" y="102"/>
                  </a:lnTo>
                  <a:lnTo>
                    <a:pt x="137" y="113"/>
                  </a:lnTo>
                  <a:lnTo>
                    <a:pt x="133" y="106"/>
                  </a:lnTo>
                  <a:lnTo>
                    <a:pt x="125" y="98"/>
                  </a:lnTo>
                  <a:lnTo>
                    <a:pt x="121" y="98"/>
                  </a:lnTo>
                  <a:lnTo>
                    <a:pt x="121" y="43"/>
                  </a:lnTo>
                  <a:lnTo>
                    <a:pt x="121" y="43"/>
                  </a:lnTo>
                  <a:close/>
                  <a:moveTo>
                    <a:pt x="149" y="137"/>
                  </a:moveTo>
                  <a:lnTo>
                    <a:pt x="149" y="196"/>
                  </a:lnTo>
                  <a:lnTo>
                    <a:pt x="121" y="196"/>
                  </a:lnTo>
                  <a:lnTo>
                    <a:pt x="121" y="133"/>
                  </a:lnTo>
                  <a:lnTo>
                    <a:pt x="125" y="137"/>
                  </a:lnTo>
                  <a:lnTo>
                    <a:pt x="133" y="149"/>
                  </a:lnTo>
                  <a:lnTo>
                    <a:pt x="145" y="137"/>
                  </a:lnTo>
                  <a:lnTo>
                    <a:pt x="149" y="137"/>
                  </a:lnTo>
                  <a:lnTo>
                    <a:pt x="149" y="137"/>
                  </a:lnTo>
                  <a:close/>
                  <a:moveTo>
                    <a:pt x="90" y="63"/>
                  </a:moveTo>
                  <a:lnTo>
                    <a:pt x="117" y="63"/>
                  </a:lnTo>
                  <a:lnTo>
                    <a:pt x="117" y="102"/>
                  </a:lnTo>
                  <a:lnTo>
                    <a:pt x="113" y="102"/>
                  </a:lnTo>
                  <a:lnTo>
                    <a:pt x="90" y="117"/>
                  </a:lnTo>
                  <a:lnTo>
                    <a:pt x="90" y="63"/>
                  </a:lnTo>
                  <a:lnTo>
                    <a:pt x="90" y="63"/>
                  </a:lnTo>
                  <a:close/>
                  <a:moveTo>
                    <a:pt x="117" y="129"/>
                  </a:moveTo>
                  <a:lnTo>
                    <a:pt x="117" y="196"/>
                  </a:lnTo>
                  <a:lnTo>
                    <a:pt x="90" y="196"/>
                  </a:lnTo>
                  <a:lnTo>
                    <a:pt x="90" y="145"/>
                  </a:lnTo>
                  <a:lnTo>
                    <a:pt x="117" y="129"/>
                  </a:lnTo>
                  <a:lnTo>
                    <a:pt x="117" y="129"/>
                  </a:lnTo>
                  <a:close/>
                  <a:moveTo>
                    <a:pt x="62" y="78"/>
                  </a:moveTo>
                  <a:lnTo>
                    <a:pt x="86" y="78"/>
                  </a:lnTo>
                  <a:lnTo>
                    <a:pt x="86" y="121"/>
                  </a:lnTo>
                  <a:lnTo>
                    <a:pt x="70" y="133"/>
                  </a:lnTo>
                  <a:lnTo>
                    <a:pt x="62" y="125"/>
                  </a:lnTo>
                  <a:lnTo>
                    <a:pt x="62" y="78"/>
                  </a:lnTo>
                  <a:lnTo>
                    <a:pt x="62" y="78"/>
                  </a:lnTo>
                  <a:close/>
                  <a:moveTo>
                    <a:pt x="86" y="149"/>
                  </a:moveTo>
                  <a:lnTo>
                    <a:pt x="86" y="196"/>
                  </a:lnTo>
                  <a:lnTo>
                    <a:pt x="62" y="196"/>
                  </a:lnTo>
                  <a:lnTo>
                    <a:pt x="62" y="156"/>
                  </a:lnTo>
                  <a:lnTo>
                    <a:pt x="66" y="160"/>
                  </a:lnTo>
                  <a:lnTo>
                    <a:pt x="74" y="156"/>
                  </a:lnTo>
                  <a:lnTo>
                    <a:pt x="86" y="149"/>
                  </a:lnTo>
                  <a:lnTo>
                    <a:pt x="86" y="149"/>
                  </a:lnTo>
                  <a:close/>
                  <a:moveTo>
                    <a:pt x="31" y="66"/>
                  </a:moveTo>
                  <a:lnTo>
                    <a:pt x="59" y="66"/>
                  </a:lnTo>
                  <a:lnTo>
                    <a:pt x="59" y="117"/>
                  </a:lnTo>
                  <a:lnTo>
                    <a:pt x="55" y="117"/>
                  </a:lnTo>
                  <a:lnTo>
                    <a:pt x="51" y="113"/>
                  </a:lnTo>
                  <a:lnTo>
                    <a:pt x="43" y="117"/>
                  </a:lnTo>
                  <a:lnTo>
                    <a:pt x="31" y="121"/>
                  </a:lnTo>
                  <a:lnTo>
                    <a:pt x="31" y="66"/>
                  </a:lnTo>
                  <a:lnTo>
                    <a:pt x="31" y="66"/>
                  </a:lnTo>
                  <a:close/>
                  <a:moveTo>
                    <a:pt x="59" y="153"/>
                  </a:moveTo>
                  <a:lnTo>
                    <a:pt x="59" y="196"/>
                  </a:lnTo>
                  <a:lnTo>
                    <a:pt x="31" y="196"/>
                  </a:lnTo>
                  <a:lnTo>
                    <a:pt x="31" y="149"/>
                  </a:lnTo>
                  <a:lnTo>
                    <a:pt x="47" y="141"/>
                  </a:lnTo>
                  <a:lnTo>
                    <a:pt x="59" y="153"/>
                  </a:lnTo>
                  <a:lnTo>
                    <a:pt x="59" y="153"/>
                  </a:lnTo>
                  <a:close/>
                  <a:moveTo>
                    <a:pt x="0" y="90"/>
                  </a:moveTo>
                  <a:lnTo>
                    <a:pt x="27" y="90"/>
                  </a:lnTo>
                  <a:lnTo>
                    <a:pt x="27" y="125"/>
                  </a:lnTo>
                  <a:lnTo>
                    <a:pt x="12" y="133"/>
                  </a:lnTo>
                  <a:lnTo>
                    <a:pt x="23" y="156"/>
                  </a:lnTo>
                  <a:lnTo>
                    <a:pt x="27" y="153"/>
                  </a:lnTo>
                  <a:lnTo>
                    <a:pt x="27" y="196"/>
                  </a:lnTo>
                  <a:lnTo>
                    <a:pt x="0" y="196"/>
                  </a:lnTo>
                  <a:lnTo>
                    <a:pt x="0" y="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494392" y="3466722"/>
              <a:ext cx="11183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prstClr val="white"/>
                  </a:solidFill>
                </a:rPr>
                <a:t>KEY WORD</a:t>
              </a:r>
              <a:endParaRPr lang="zh-CN" altLang="en-US" sz="16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050987" y="3080005"/>
            <a:ext cx="1118319" cy="1101124"/>
            <a:chOff x="6929964" y="3254816"/>
            <a:chExt cx="1118319" cy="1101124"/>
          </a:xfrm>
        </p:grpSpPr>
        <p:sp>
          <p:nvSpPr>
            <p:cNvPr id="70" name="Freeform 26"/>
            <p:cNvSpPr>
              <a:spLocks noEditPoints="1"/>
            </p:cNvSpPr>
            <p:nvPr/>
          </p:nvSpPr>
          <p:spPr bwMode="auto">
            <a:xfrm>
              <a:off x="7059073" y="3254816"/>
              <a:ext cx="785787" cy="712973"/>
            </a:xfrm>
            <a:custGeom>
              <a:avLst/>
              <a:gdLst>
                <a:gd name="T0" fmla="*/ 4 w 66"/>
                <a:gd name="T1" fmla="*/ 17 h 60"/>
                <a:gd name="T2" fmla="*/ 28 w 66"/>
                <a:gd name="T3" fmla="*/ 15 h 60"/>
                <a:gd name="T4" fmla="*/ 32 w 66"/>
                <a:gd name="T5" fmla="*/ 3 h 60"/>
                <a:gd name="T6" fmla="*/ 63 w 66"/>
                <a:gd name="T7" fmla="*/ 3 h 60"/>
                <a:gd name="T8" fmla="*/ 51 w 66"/>
                <a:gd name="T9" fmla="*/ 60 h 60"/>
                <a:gd name="T10" fmla="*/ 38 w 66"/>
                <a:gd name="T11" fmla="*/ 8 h 60"/>
                <a:gd name="T12" fmla="*/ 28 w 66"/>
                <a:gd name="T13" fmla="*/ 60 h 60"/>
                <a:gd name="T14" fmla="*/ 20 w 66"/>
                <a:gd name="T15" fmla="*/ 20 h 60"/>
                <a:gd name="T16" fmla="*/ 6 w 66"/>
                <a:gd name="T17" fmla="*/ 60 h 60"/>
                <a:gd name="T18" fmla="*/ 44 w 66"/>
                <a:gd name="T19" fmla="*/ 20 h 60"/>
                <a:gd name="T20" fmla="*/ 45 w 66"/>
                <a:gd name="T21" fmla="*/ 16 h 60"/>
                <a:gd name="T22" fmla="*/ 45 w 66"/>
                <a:gd name="T23" fmla="*/ 13 h 60"/>
                <a:gd name="T24" fmla="*/ 44 w 66"/>
                <a:gd name="T25" fmla="*/ 9 h 60"/>
                <a:gd name="T26" fmla="*/ 46 w 66"/>
                <a:gd name="T27" fmla="*/ 27 h 60"/>
                <a:gd name="T28" fmla="*/ 44 w 66"/>
                <a:gd name="T29" fmla="*/ 30 h 60"/>
                <a:gd name="T30" fmla="*/ 46 w 66"/>
                <a:gd name="T31" fmla="*/ 30 h 60"/>
                <a:gd name="T32" fmla="*/ 44 w 66"/>
                <a:gd name="T33" fmla="*/ 41 h 60"/>
                <a:gd name="T34" fmla="*/ 45 w 66"/>
                <a:gd name="T35" fmla="*/ 37 h 60"/>
                <a:gd name="T36" fmla="*/ 41 w 66"/>
                <a:gd name="T37" fmla="*/ 21 h 60"/>
                <a:gd name="T38" fmla="*/ 39 w 66"/>
                <a:gd name="T39" fmla="*/ 17 h 60"/>
                <a:gd name="T40" fmla="*/ 42 w 66"/>
                <a:gd name="T41" fmla="*/ 13 h 60"/>
                <a:gd name="T42" fmla="*/ 39 w 66"/>
                <a:gd name="T43" fmla="*/ 24 h 60"/>
                <a:gd name="T44" fmla="*/ 42 w 66"/>
                <a:gd name="T45" fmla="*/ 23 h 60"/>
                <a:gd name="T46" fmla="*/ 39 w 66"/>
                <a:gd name="T47" fmla="*/ 35 h 60"/>
                <a:gd name="T48" fmla="*/ 41 w 66"/>
                <a:gd name="T49" fmla="*/ 31 h 60"/>
                <a:gd name="T50" fmla="*/ 41 w 66"/>
                <a:gd name="T51" fmla="*/ 41 h 60"/>
                <a:gd name="T52" fmla="*/ 39 w 66"/>
                <a:gd name="T53" fmla="*/ 38 h 60"/>
                <a:gd name="T54" fmla="*/ 46 w 66"/>
                <a:gd name="T55" fmla="*/ 48 h 60"/>
                <a:gd name="T56" fmla="*/ 39 w 66"/>
                <a:gd name="T57" fmla="*/ 45 h 60"/>
                <a:gd name="T58" fmla="*/ 42 w 66"/>
                <a:gd name="T59" fmla="*/ 44 h 60"/>
                <a:gd name="T60" fmla="*/ 11 w 66"/>
                <a:gd name="T61" fmla="*/ 34 h 60"/>
                <a:gd name="T62" fmla="*/ 12 w 66"/>
                <a:gd name="T63" fmla="*/ 30 h 60"/>
                <a:gd name="T64" fmla="*/ 17 w 66"/>
                <a:gd name="T65" fmla="*/ 33 h 60"/>
                <a:gd name="T66" fmla="*/ 15 w 66"/>
                <a:gd name="T67" fmla="*/ 30 h 60"/>
                <a:gd name="T68" fmla="*/ 18 w 66"/>
                <a:gd name="T69" fmla="*/ 26 h 60"/>
                <a:gd name="T70" fmla="*/ 15 w 66"/>
                <a:gd name="T71" fmla="*/ 37 h 60"/>
                <a:gd name="T72" fmla="*/ 18 w 66"/>
                <a:gd name="T73" fmla="*/ 36 h 60"/>
                <a:gd name="T74" fmla="*/ 15 w 66"/>
                <a:gd name="T75" fmla="*/ 48 h 60"/>
                <a:gd name="T76" fmla="*/ 17 w 66"/>
                <a:gd name="T77" fmla="*/ 44 h 60"/>
                <a:gd name="T78" fmla="*/ 17 w 66"/>
                <a:gd name="T79" fmla="*/ 55 h 60"/>
                <a:gd name="T80" fmla="*/ 15 w 66"/>
                <a:gd name="T81" fmla="*/ 51 h 60"/>
                <a:gd name="T82" fmla="*/ 13 w 66"/>
                <a:gd name="T83" fmla="*/ 27 h 60"/>
                <a:gd name="T84" fmla="*/ 11 w 66"/>
                <a:gd name="T85" fmla="*/ 37 h 60"/>
                <a:gd name="T86" fmla="*/ 13 w 66"/>
                <a:gd name="T87" fmla="*/ 37 h 60"/>
                <a:gd name="T88" fmla="*/ 11 w 66"/>
                <a:gd name="T89" fmla="*/ 48 h 60"/>
                <a:gd name="T90" fmla="*/ 12 w 66"/>
                <a:gd name="T91" fmla="*/ 44 h 60"/>
                <a:gd name="T92" fmla="*/ 12 w 66"/>
                <a:gd name="T93" fmla="*/ 55 h 60"/>
                <a:gd name="T94" fmla="*/ 11 w 66"/>
                <a:gd name="T95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6" h="60">
                  <a:moveTo>
                    <a:pt x="0" y="55"/>
                  </a:moveTo>
                  <a:cubicBezTo>
                    <a:pt x="4" y="55"/>
                    <a:pt x="4" y="55"/>
                    <a:pt x="4" y="55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55"/>
                    <a:pt x="63" y="55"/>
                    <a:pt x="63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55"/>
                    <a:pt x="0" y="55"/>
                    <a:pt x="0" y="55"/>
                  </a:cubicBezTo>
                  <a:close/>
                  <a:moveTo>
                    <a:pt x="44" y="16"/>
                  </a:moveTo>
                  <a:cubicBezTo>
                    <a:pt x="44" y="18"/>
                    <a:pt x="44" y="19"/>
                    <a:pt x="44" y="20"/>
                  </a:cubicBezTo>
                  <a:cubicBezTo>
                    <a:pt x="44" y="20"/>
                    <a:pt x="45" y="20"/>
                    <a:pt x="45" y="20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46" y="19"/>
                    <a:pt x="46" y="17"/>
                    <a:pt x="46" y="16"/>
                  </a:cubicBezTo>
                  <a:cubicBezTo>
                    <a:pt x="46" y="16"/>
                    <a:pt x="46" y="16"/>
                    <a:pt x="45" y="16"/>
                  </a:cubicBezTo>
                  <a:cubicBezTo>
                    <a:pt x="45" y="16"/>
                    <a:pt x="44" y="16"/>
                    <a:pt x="44" y="16"/>
                  </a:cubicBezTo>
                  <a:close/>
                  <a:moveTo>
                    <a:pt x="44" y="9"/>
                  </a:moveTo>
                  <a:cubicBezTo>
                    <a:pt x="44" y="11"/>
                    <a:pt x="44" y="12"/>
                    <a:pt x="44" y="13"/>
                  </a:cubicBezTo>
                  <a:cubicBezTo>
                    <a:pt x="44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2"/>
                    <a:pt x="46" y="10"/>
                    <a:pt x="46" y="9"/>
                  </a:cubicBezTo>
                  <a:cubicBezTo>
                    <a:pt x="46" y="9"/>
                    <a:pt x="46" y="9"/>
                    <a:pt x="45" y="9"/>
                  </a:cubicBezTo>
                  <a:cubicBezTo>
                    <a:pt x="45" y="9"/>
                    <a:pt x="44" y="9"/>
                    <a:pt x="44" y="9"/>
                  </a:cubicBezTo>
                  <a:close/>
                  <a:moveTo>
                    <a:pt x="44" y="23"/>
                  </a:moveTo>
                  <a:cubicBezTo>
                    <a:pt x="44" y="25"/>
                    <a:pt x="44" y="26"/>
                    <a:pt x="44" y="27"/>
                  </a:cubicBezTo>
                  <a:cubicBezTo>
                    <a:pt x="44" y="27"/>
                    <a:pt x="45" y="27"/>
                    <a:pt x="45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6"/>
                    <a:pt x="46" y="24"/>
                    <a:pt x="46" y="23"/>
                  </a:cubicBezTo>
                  <a:cubicBezTo>
                    <a:pt x="46" y="23"/>
                    <a:pt x="46" y="23"/>
                    <a:pt x="45" y="23"/>
                  </a:cubicBezTo>
                  <a:cubicBezTo>
                    <a:pt x="45" y="23"/>
                    <a:pt x="44" y="23"/>
                    <a:pt x="44" y="23"/>
                  </a:cubicBezTo>
                  <a:close/>
                  <a:moveTo>
                    <a:pt x="44" y="30"/>
                  </a:moveTo>
                  <a:cubicBezTo>
                    <a:pt x="44" y="32"/>
                    <a:pt x="44" y="33"/>
                    <a:pt x="44" y="34"/>
                  </a:cubicBezTo>
                  <a:cubicBezTo>
                    <a:pt x="44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3"/>
                    <a:pt x="46" y="32"/>
                    <a:pt x="46" y="30"/>
                  </a:cubicBezTo>
                  <a:cubicBezTo>
                    <a:pt x="46" y="30"/>
                    <a:pt x="46" y="30"/>
                    <a:pt x="45" y="30"/>
                  </a:cubicBezTo>
                  <a:cubicBezTo>
                    <a:pt x="45" y="30"/>
                    <a:pt x="44" y="30"/>
                    <a:pt x="44" y="30"/>
                  </a:cubicBezTo>
                  <a:close/>
                  <a:moveTo>
                    <a:pt x="44" y="37"/>
                  </a:moveTo>
                  <a:cubicBezTo>
                    <a:pt x="44" y="39"/>
                    <a:pt x="44" y="40"/>
                    <a:pt x="44" y="41"/>
                  </a:cubicBezTo>
                  <a:cubicBezTo>
                    <a:pt x="44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40"/>
                    <a:pt x="46" y="39"/>
                    <a:pt x="46" y="37"/>
                  </a:cubicBezTo>
                  <a:cubicBezTo>
                    <a:pt x="46" y="37"/>
                    <a:pt x="46" y="37"/>
                    <a:pt x="45" y="37"/>
                  </a:cubicBezTo>
                  <a:cubicBezTo>
                    <a:pt x="45" y="37"/>
                    <a:pt x="44" y="37"/>
                    <a:pt x="44" y="37"/>
                  </a:cubicBezTo>
                  <a:close/>
                  <a:moveTo>
                    <a:pt x="39" y="17"/>
                  </a:moveTo>
                  <a:cubicBezTo>
                    <a:pt x="39" y="18"/>
                    <a:pt x="39" y="19"/>
                    <a:pt x="39" y="21"/>
                  </a:cubicBezTo>
                  <a:cubicBezTo>
                    <a:pt x="40" y="21"/>
                    <a:pt x="40" y="21"/>
                    <a:pt x="41" y="21"/>
                  </a:cubicBezTo>
                  <a:cubicBezTo>
                    <a:pt x="41" y="21"/>
                    <a:pt x="41" y="21"/>
                    <a:pt x="42" y="20"/>
                  </a:cubicBezTo>
                  <a:cubicBezTo>
                    <a:pt x="42" y="19"/>
                    <a:pt x="42" y="18"/>
                    <a:pt x="42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39" y="17"/>
                  </a:cubicBezTo>
                  <a:close/>
                  <a:moveTo>
                    <a:pt x="39" y="10"/>
                  </a:moveTo>
                  <a:cubicBezTo>
                    <a:pt x="39" y="11"/>
                    <a:pt x="39" y="12"/>
                    <a:pt x="39" y="14"/>
                  </a:cubicBezTo>
                  <a:cubicBezTo>
                    <a:pt x="40" y="14"/>
                    <a:pt x="40" y="14"/>
                    <a:pt x="41" y="14"/>
                  </a:cubicBezTo>
                  <a:cubicBezTo>
                    <a:pt x="41" y="14"/>
                    <a:pt x="41" y="14"/>
                    <a:pt x="42" y="13"/>
                  </a:cubicBezTo>
                  <a:cubicBezTo>
                    <a:pt x="42" y="12"/>
                    <a:pt x="42" y="11"/>
                    <a:pt x="42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0" y="10"/>
                    <a:pt x="40" y="10"/>
                    <a:pt x="39" y="10"/>
                  </a:cubicBezTo>
                  <a:close/>
                  <a:moveTo>
                    <a:pt x="39" y="24"/>
                  </a:moveTo>
                  <a:cubicBezTo>
                    <a:pt x="39" y="25"/>
                    <a:pt x="39" y="26"/>
                    <a:pt x="39" y="28"/>
                  </a:cubicBezTo>
                  <a:cubicBezTo>
                    <a:pt x="40" y="28"/>
                    <a:pt x="40" y="28"/>
                    <a:pt x="41" y="28"/>
                  </a:cubicBezTo>
                  <a:cubicBezTo>
                    <a:pt x="41" y="27"/>
                    <a:pt x="41" y="27"/>
                    <a:pt x="42" y="27"/>
                  </a:cubicBezTo>
                  <a:cubicBezTo>
                    <a:pt x="42" y="26"/>
                    <a:pt x="42" y="25"/>
                    <a:pt x="42" y="23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39" y="24"/>
                  </a:cubicBezTo>
                  <a:close/>
                  <a:moveTo>
                    <a:pt x="39" y="31"/>
                  </a:moveTo>
                  <a:cubicBezTo>
                    <a:pt x="39" y="32"/>
                    <a:pt x="39" y="33"/>
                    <a:pt x="39" y="35"/>
                  </a:cubicBezTo>
                  <a:cubicBezTo>
                    <a:pt x="40" y="35"/>
                    <a:pt x="40" y="34"/>
                    <a:pt x="41" y="34"/>
                  </a:cubicBezTo>
                  <a:cubicBezTo>
                    <a:pt x="41" y="34"/>
                    <a:pt x="41" y="34"/>
                    <a:pt x="42" y="34"/>
                  </a:cubicBezTo>
                  <a:cubicBezTo>
                    <a:pt x="42" y="33"/>
                    <a:pt x="42" y="32"/>
                    <a:pt x="42" y="30"/>
                  </a:cubicBezTo>
                  <a:cubicBezTo>
                    <a:pt x="41" y="30"/>
                    <a:pt x="41" y="30"/>
                    <a:pt x="41" y="31"/>
                  </a:cubicBezTo>
                  <a:cubicBezTo>
                    <a:pt x="40" y="31"/>
                    <a:pt x="40" y="31"/>
                    <a:pt x="39" y="31"/>
                  </a:cubicBezTo>
                  <a:close/>
                  <a:moveTo>
                    <a:pt x="39" y="38"/>
                  </a:moveTo>
                  <a:cubicBezTo>
                    <a:pt x="39" y="39"/>
                    <a:pt x="39" y="40"/>
                    <a:pt x="39" y="41"/>
                  </a:cubicBezTo>
                  <a:cubicBezTo>
                    <a:pt x="40" y="41"/>
                    <a:pt x="40" y="41"/>
                    <a:pt x="41" y="41"/>
                  </a:cubicBezTo>
                  <a:cubicBezTo>
                    <a:pt x="41" y="41"/>
                    <a:pt x="41" y="41"/>
                    <a:pt x="42" y="41"/>
                  </a:cubicBezTo>
                  <a:cubicBezTo>
                    <a:pt x="42" y="40"/>
                    <a:pt x="42" y="39"/>
                    <a:pt x="42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0" y="37"/>
                    <a:pt x="40" y="37"/>
                    <a:pt x="39" y="38"/>
                  </a:cubicBezTo>
                  <a:close/>
                  <a:moveTo>
                    <a:pt x="44" y="44"/>
                  </a:moveTo>
                  <a:cubicBezTo>
                    <a:pt x="44" y="46"/>
                    <a:pt x="44" y="47"/>
                    <a:pt x="44" y="48"/>
                  </a:cubicBezTo>
                  <a:cubicBezTo>
                    <a:pt x="44" y="48"/>
                    <a:pt x="45" y="48"/>
                    <a:pt x="45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7"/>
                    <a:pt x="46" y="46"/>
                    <a:pt x="46" y="44"/>
                  </a:cubicBezTo>
                  <a:cubicBezTo>
                    <a:pt x="46" y="44"/>
                    <a:pt x="46" y="44"/>
                    <a:pt x="45" y="44"/>
                  </a:cubicBezTo>
                  <a:cubicBezTo>
                    <a:pt x="45" y="44"/>
                    <a:pt x="44" y="44"/>
                    <a:pt x="44" y="44"/>
                  </a:cubicBezTo>
                  <a:close/>
                  <a:moveTo>
                    <a:pt x="39" y="45"/>
                  </a:moveTo>
                  <a:cubicBezTo>
                    <a:pt x="39" y="46"/>
                    <a:pt x="39" y="47"/>
                    <a:pt x="39" y="48"/>
                  </a:cubicBezTo>
                  <a:cubicBezTo>
                    <a:pt x="40" y="48"/>
                    <a:pt x="40" y="48"/>
                    <a:pt x="41" y="48"/>
                  </a:cubicBezTo>
                  <a:cubicBezTo>
                    <a:pt x="41" y="48"/>
                    <a:pt x="41" y="48"/>
                    <a:pt x="42" y="48"/>
                  </a:cubicBezTo>
                  <a:cubicBezTo>
                    <a:pt x="42" y="47"/>
                    <a:pt x="42" y="46"/>
                    <a:pt x="42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0" y="44"/>
                    <a:pt x="40" y="44"/>
                    <a:pt x="39" y="45"/>
                  </a:cubicBezTo>
                  <a:close/>
                  <a:moveTo>
                    <a:pt x="11" y="30"/>
                  </a:moveTo>
                  <a:cubicBezTo>
                    <a:pt x="11" y="31"/>
                    <a:pt x="11" y="33"/>
                    <a:pt x="11" y="34"/>
                  </a:cubicBezTo>
                  <a:cubicBezTo>
                    <a:pt x="11" y="34"/>
                    <a:pt x="12" y="34"/>
                    <a:pt x="12" y="34"/>
                  </a:cubicBezTo>
                  <a:cubicBezTo>
                    <a:pt x="12" y="34"/>
                    <a:pt x="13" y="34"/>
                    <a:pt x="13" y="34"/>
                  </a:cubicBezTo>
                  <a:cubicBezTo>
                    <a:pt x="13" y="32"/>
                    <a:pt x="13" y="31"/>
                    <a:pt x="13" y="30"/>
                  </a:cubicBezTo>
                  <a:cubicBezTo>
                    <a:pt x="13" y="30"/>
                    <a:pt x="12" y="30"/>
                    <a:pt x="12" y="30"/>
                  </a:cubicBezTo>
                  <a:cubicBezTo>
                    <a:pt x="12" y="30"/>
                    <a:pt x="11" y="30"/>
                    <a:pt x="11" y="30"/>
                  </a:cubicBezTo>
                  <a:close/>
                  <a:moveTo>
                    <a:pt x="15" y="30"/>
                  </a:moveTo>
                  <a:cubicBezTo>
                    <a:pt x="15" y="31"/>
                    <a:pt x="15" y="32"/>
                    <a:pt x="15" y="34"/>
                  </a:cubicBezTo>
                  <a:cubicBezTo>
                    <a:pt x="16" y="34"/>
                    <a:pt x="16" y="34"/>
                    <a:pt x="17" y="33"/>
                  </a:cubicBezTo>
                  <a:cubicBezTo>
                    <a:pt x="17" y="33"/>
                    <a:pt x="17" y="33"/>
                    <a:pt x="18" y="33"/>
                  </a:cubicBezTo>
                  <a:cubicBezTo>
                    <a:pt x="18" y="32"/>
                    <a:pt x="18" y="31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30"/>
                    <a:pt x="16" y="30"/>
                    <a:pt x="15" y="30"/>
                  </a:cubicBezTo>
                  <a:close/>
                  <a:moveTo>
                    <a:pt x="15" y="23"/>
                  </a:moveTo>
                  <a:cubicBezTo>
                    <a:pt x="15" y="24"/>
                    <a:pt x="15" y="25"/>
                    <a:pt x="15" y="27"/>
                  </a:cubicBezTo>
                  <a:cubicBezTo>
                    <a:pt x="16" y="27"/>
                    <a:pt x="16" y="26"/>
                    <a:pt x="17" y="26"/>
                  </a:cubicBezTo>
                  <a:cubicBezTo>
                    <a:pt x="17" y="26"/>
                    <a:pt x="17" y="26"/>
                    <a:pt x="18" y="26"/>
                  </a:cubicBezTo>
                  <a:cubicBezTo>
                    <a:pt x="18" y="25"/>
                    <a:pt x="18" y="24"/>
                    <a:pt x="18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5" y="23"/>
                  </a:cubicBezTo>
                  <a:close/>
                  <a:moveTo>
                    <a:pt x="15" y="37"/>
                  </a:moveTo>
                  <a:cubicBezTo>
                    <a:pt x="15" y="38"/>
                    <a:pt x="15" y="39"/>
                    <a:pt x="15" y="41"/>
                  </a:cubicBezTo>
                  <a:cubicBezTo>
                    <a:pt x="16" y="41"/>
                    <a:pt x="16" y="41"/>
                    <a:pt x="17" y="41"/>
                  </a:cubicBezTo>
                  <a:cubicBezTo>
                    <a:pt x="17" y="41"/>
                    <a:pt x="17" y="41"/>
                    <a:pt x="18" y="40"/>
                  </a:cubicBezTo>
                  <a:cubicBezTo>
                    <a:pt x="18" y="39"/>
                    <a:pt x="18" y="38"/>
                    <a:pt x="18" y="36"/>
                  </a:cubicBezTo>
                  <a:cubicBezTo>
                    <a:pt x="17" y="36"/>
                    <a:pt x="17" y="37"/>
                    <a:pt x="17" y="37"/>
                  </a:cubicBezTo>
                  <a:cubicBezTo>
                    <a:pt x="16" y="37"/>
                    <a:pt x="16" y="37"/>
                    <a:pt x="15" y="37"/>
                  </a:cubicBezTo>
                  <a:close/>
                  <a:moveTo>
                    <a:pt x="15" y="44"/>
                  </a:moveTo>
                  <a:cubicBezTo>
                    <a:pt x="15" y="45"/>
                    <a:pt x="15" y="46"/>
                    <a:pt x="15" y="48"/>
                  </a:cubicBezTo>
                  <a:cubicBezTo>
                    <a:pt x="16" y="48"/>
                    <a:pt x="16" y="48"/>
                    <a:pt x="17" y="48"/>
                  </a:cubicBezTo>
                  <a:cubicBezTo>
                    <a:pt x="17" y="48"/>
                    <a:pt x="17" y="48"/>
                    <a:pt x="18" y="48"/>
                  </a:cubicBezTo>
                  <a:cubicBezTo>
                    <a:pt x="18" y="46"/>
                    <a:pt x="18" y="45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4"/>
                    <a:pt x="16" y="44"/>
                    <a:pt x="15" y="44"/>
                  </a:cubicBezTo>
                  <a:close/>
                  <a:moveTo>
                    <a:pt x="15" y="51"/>
                  </a:moveTo>
                  <a:cubicBezTo>
                    <a:pt x="15" y="52"/>
                    <a:pt x="15" y="53"/>
                    <a:pt x="15" y="55"/>
                  </a:cubicBezTo>
                  <a:cubicBezTo>
                    <a:pt x="16" y="55"/>
                    <a:pt x="16" y="55"/>
                    <a:pt x="17" y="55"/>
                  </a:cubicBezTo>
                  <a:cubicBezTo>
                    <a:pt x="17" y="55"/>
                    <a:pt x="17" y="55"/>
                    <a:pt x="18" y="55"/>
                  </a:cubicBezTo>
                  <a:cubicBezTo>
                    <a:pt x="18" y="53"/>
                    <a:pt x="18" y="52"/>
                    <a:pt x="18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5" y="51"/>
                  </a:cubicBezTo>
                  <a:close/>
                  <a:moveTo>
                    <a:pt x="11" y="23"/>
                  </a:moveTo>
                  <a:cubicBezTo>
                    <a:pt x="11" y="24"/>
                    <a:pt x="11" y="26"/>
                    <a:pt x="11" y="27"/>
                  </a:cubicBezTo>
                  <a:cubicBezTo>
                    <a:pt x="11" y="27"/>
                    <a:pt x="12" y="27"/>
                    <a:pt x="12" y="27"/>
                  </a:cubicBezTo>
                  <a:cubicBezTo>
                    <a:pt x="12" y="27"/>
                    <a:pt x="13" y="27"/>
                    <a:pt x="13" y="27"/>
                  </a:cubicBezTo>
                  <a:cubicBezTo>
                    <a:pt x="13" y="25"/>
                    <a:pt x="13" y="24"/>
                    <a:pt x="13" y="23"/>
                  </a:cubicBezTo>
                  <a:cubicBezTo>
                    <a:pt x="13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close/>
                  <a:moveTo>
                    <a:pt x="11" y="37"/>
                  </a:moveTo>
                  <a:cubicBezTo>
                    <a:pt x="11" y="38"/>
                    <a:pt x="11" y="40"/>
                    <a:pt x="11" y="41"/>
                  </a:cubicBezTo>
                  <a:cubicBezTo>
                    <a:pt x="11" y="41"/>
                    <a:pt x="12" y="41"/>
                    <a:pt x="12" y="41"/>
                  </a:cubicBezTo>
                  <a:cubicBezTo>
                    <a:pt x="12" y="41"/>
                    <a:pt x="13" y="41"/>
                    <a:pt x="13" y="41"/>
                  </a:cubicBezTo>
                  <a:cubicBezTo>
                    <a:pt x="13" y="39"/>
                    <a:pt x="13" y="38"/>
                    <a:pt x="13" y="37"/>
                  </a:cubicBezTo>
                  <a:cubicBezTo>
                    <a:pt x="13" y="37"/>
                    <a:pt x="12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lose/>
                  <a:moveTo>
                    <a:pt x="11" y="44"/>
                  </a:moveTo>
                  <a:cubicBezTo>
                    <a:pt x="11" y="45"/>
                    <a:pt x="11" y="46"/>
                    <a:pt x="11" y="48"/>
                  </a:cubicBezTo>
                  <a:cubicBezTo>
                    <a:pt x="11" y="48"/>
                    <a:pt x="12" y="48"/>
                    <a:pt x="12" y="48"/>
                  </a:cubicBezTo>
                  <a:cubicBezTo>
                    <a:pt x="12" y="48"/>
                    <a:pt x="13" y="48"/>
                    <a:pt x="13" y="48"/>
                  </a:cubicBezTo>
                  <a:cubicBezTo>
                    <a:pt x="13" y="46"/>
                    <a:pt x="13" y="45"/>
                    <a:pt x="13" y="44"/>
                  </a:cubicBezTo>
                  <a:cubicBezTo>
                    <a:pt x="13" y="44"/>
                    <a:pt x="12" y="44"/>
                    <a:pt x="12" y="44"/>
                  </a:cubicBezTo>
                  <a:cubicBezTo>
                    <a:pt x="12" y="44"/>
                    <a:pt x="11" y="44"/>
                    <a:pt x="11" y="44"/>
                  </a:cubicBezTo>
                  <a:close/>
                  <a:moveTo>
                    <a:pt x="11" y="51"/>
                  </a:moveTo>
                  <a:cubicBezTo>
                    <a:pt x="11" y="52"/>
                    <a:pt x="11" y="53"/>
                    <a:pt x="11" y="55"/>
                  </a:cubicBezTo>
                  <a:cubicBezTo>
                    <a:pt x="11" y="55"/>
                    <a:pt x="12" y="55"/>
                    <a:pt x="12" y="55"/>
                  </a:cubicBezTo>
                  <a:cubicBezTo>
                    <a:pt x="12" y="55"/>
                    <a:pt x="13" y="55"/>
                    <a:pt x="13" y="55"/>
                  </a:cubicBezTo>
                  <a:cubicBezTo>
                    <a:pt x="13" y="53"/>
                    <a:pt x="13" y="52"/>
                    <a:pt x="13" y="51"/>
                  </a:cubicBezTo>
                  <a:cubicBezTo>
                    <a:pt x="13" y="51"/>
                    <a:pt x="12" y="51"/>
                    <a:pt x="12" y="51"/>
                  </a:cubicBezTo>
                  <a:cubicBezTo>
                    <a:pt x="12" y="51"/>
                    <a:pt x="11" y="51"/>
                    <a:pt x="11" y="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929964" y="4017386"/>
              <a:ext cx="11183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prstClr val="white"/>
                  </a:solidFill>
                </a:rPr>
                <a:t>KEY WORD</a:t>
              </a:r>
              <a:endParaRPr lang="zh-CN" altLang="en-US" sz="16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9473859" y="2792171"/>
            <a:ext cx="1118319" cy="884902"/>
            <a:chOff x="9352836" y="2966982"/>
            <a:chExt cx="1118319" cy="884902"/>
          </a:xfrm>
        </p:grpSpPr>
        <p:sp>
          <p:nvSpPr>
            <p:cNvPr id="73" name="Freeform 101"/>
            <p:cNvSpPr>
              <a:spLocks/>
            </p:cNvSpPr>
            <p:nvPr/>
          </p:nvSpPr>
          <p:spPr bwMode="auto">
            <a:xfrm>
              <a:off x="9619660" y="2966982"/>
              <a:ext cx="504056" cy="624069"/>
            </a:xfrm>
            <a:custGeom>
              <a:avLst/>
              <a:gdLst>
                <a:gd name="T0" fmla="*/ 0 w 59"/>
                <a:gd name="T1" fmla="*/ 21 h 73"/>
                <a:gd name="T2" fmla="*/ 48 w 59"/>
                <a:gd name="T3" fmla="*/ 0 h 73"/>
                <a:gd name="T4" fmla="*/ 59 w 59"/>
                <a:gd name="T5" fmla="*/ 25 h 73"/>
                <a:gd name="T6" fmla="*/ 18 w 59"/>
                <a:gd name="T7" fmla="*/ 42 h 73"/>
                <a:gd name="T8" fmla="*/ 30 w 59"/>
                <a:gd name="T9" fmla="*/ 70 h 73"/>
                <a:gd name="T10" fmla="*/ 23 w 59"/>
                <a:gd name="T11" fmla="*/ 73 h 73"/>
                <a:gd name="T12" fmla="*/ 0 w 59"/>
                <a:gd name="T13" fmla="*/ 2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73">
                  <a:moveTo>
                    <a:pt x="0" y="21"/>
                  </a:moveTo>
                  <a:cubicBezTo>
                    <a:pt x="2" y="10"/>
                    <a:pt x="42" y="13"/>
                    <a:pt x="48" y="0"/>
                  </a:cubicBezTo>
                  <a:cubicBezTo>
                    <a:pt x="52" y="8"/>
                    <a:pt x="55" y="16"/>
                    <a:pt x="59" y="25"/>
                  </a:cubicBezTo>
                  <a:cubicBezTo>
                    <a:pt x="47" y="40"/>
                    <a:pt x="29" y="33"/>
                    <a:pt x="18" y="42"/>
                  </a:cubicBezTo>
                  <a:cubicBezTo>
                    <a:pt x="30" y="70"/>
                    <a:pt x="30" y="70"/>
                    <a:pt x="30" y="70"/>
                  </a:cubicBezTo>
                  <a:cubicBezTo>
                    <a:pt x="23" y="73"/>
                    <a:pt x="23" y="73"/>
                    <a:pt x="23" y="73"/>
                  </a:cubicBezTo>
                  <a:lnTo>
                    <a:pt x="0" y="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9352836" y="3513330"/>
              <a:ext cx="11183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prstClr val="white"/>
                  </a:solidFill>
                </a:rPr>
                <a:t>KEY WORD</a:t>
              </a:r>
              <a:endParaRPr lang="zh-CN" altLang="en-US" sz="16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75" name="文本框 74"/>
          <p:cNvSpPr txBox="1"/>
          <p:nvPr/>
        </p:nvSpPr>
        <p:spPr>
          <a:xfrm>
            <a:off x="4063988" y="4557268"/>
            <a:ext cx="250145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8959540" y="4526539"/>
            <a:ext cx="250145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6522814" y="5395249"/>
            <a:ext cx="250145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78" name="文本框 77"/>
          <p:cNvSpPr txBox="1"/>
          <p:nvPr/>
        </p:nvSpPr>
        <p:spPr>
          <a:xfrm>
            <a:off x="1605162" y="5395249"/>
            <a:ext cx="250145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79411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148">
        <p:random/>
      </p:transition>
    </mc:Choice>
    <mc:Fallback xmlns="">
      <p:transition spd="slow" advClick="0" advTm="614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45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5" grpId="0"/>
      <p:bldP spid="76" grpId="0"/>
      <p:bldP spid="77" grpId="0"/>
      <p:bldP spid="7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1752601" y="2838632"/>
            <a:ext cx="2109611" cy="1298221"/>
            <a:chOff x="1314450" y="2089107"/>
            <a:chExt cx="1582208" cy="973666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1314450" y="2089107"/>
              <a:ext cx="1582208" cy="973666"/>
            </a:xfrm>
            <a:custGeom>
              <a:avLst/>
              <a:gdLst>
                <a:gd name="T0" fmla="*/ 1232 w 1300"/>
                <a:gd name="T1" fmla="*/ 622 h 800"/>
                <a:gd name="T2" fmla="*/ 1232 w 1300"/>
                <a:gd name="T3" fmla="*/ 590 h 800"/>
                <a:gd name="T4" fmla="*/ 1226 w 1300"/>
                <a:gd name="T5" fmla="*/ 528 h 800"/>
                <a:gd name="T6" fmla="*/ 1212 w 1300"/>
                <a:gd name="T7" fmla="*/ 468 h 800"/>
                <a:gd name="T8" fmla="*/ 1194 w 1300"/>
                <a:gd name="T9" fmla="*/ 408 h 800"/>
                <a:gd name="T10" fmla="*/ 1170 w 1300"/>
                <a:gd name="T11" fmla="*/ 354 h 800"/>
                <a:gd name="T12" fmla="*/ 1142 w 1300"/>
                <a:gd name="T13" fmla="*/ 300 h 800"/>
                <a:gd name="T14" fmla="*/ 1108 w 1300"/>
                <a:gd name="T15" fmla="*/ 250 h 800"/>
                <a:gd name="T16" fmla="*/ 1070 w 1300"/>
                <a:gd name="T17" fmla="*/ 204 h 800"/>
                <a:gd name="T18" fmla="*/ 1028 w 1300"/>
                <a:gd name="T19" fmla="*/ 162 h 800"/>
                <a:gd name="T20" fmla="*/ 982 w 1300"/>
                <a:gd name="T21" fmla="*/ 124 h 800"/>
                <a:gd name="T22" fmla="*/ 932 w 1300"/>
                <a:gd name="T23" fmla="*/ 90 h 800"/>
                <a:gd name="T24" fmla="*/ 880 w 1300"/>
                <a:gd name="T25" fmla="*/ 62 h 800"/>
                <a:gd name="T26" fmla="*/ 824 w 1300"/>
                <a:gd name="T27" fmla="*/ 38 h 800"/>
                <a:gd name="T28" fmla="*/ 766 w 1300"/>
                <a:gd name="T29" fmla="*/ 20 h 800"/>
                <a:gd name="T30" fmla="*/ 704 w 1300"/>
                <a:gd name="T31" fmla="*/ 8 h 800"/>
                <a:gd name="T32" fmla="*/ 642 w 1300"/>
                <a:gd name="T33" fmla="*/ 2 h 800"/>
                <a:gd name="T34" fmla="*/ 610 w 1300"/>
                <a:gd name="T35" fmla="*/ 0 h 800"/>
                <a:gd name="T36" fmla="*/ 556 w 1300"/>
                <a:gd name="T37" fmla="*/ 4 h 800"/>
                <a:gd name="T38" fmla="*/ 450 w 1300"/>
                <a:gd name="T39" fmla="*/ 22 h 800"/>
                <a:gd name="T40" fmla="*/ 350 w 1300"/>
                <a:gd name="T41" fmla="*/ 58 h 800"/>
                <a:gd name="T42" fmla="*/ 260 w 1300"/>
                <a:gd name="T43" fmla="*/ 110 h 800"/>
                <a:gd name="T44" fmla="*/ 180 w 1300"/>
                <a:gd name="T45" fmla="*/ 174 h 800"/>
                <a:gd name="T46" fmla="*/ 110 w 1300"/>
                <a:gd name="T47" fmla="*/ 252 h 800"/>
                <a:gd name="T48" fmla="*/ 56 w 1300"/>
                <a:gd name="T49" fmla="*/ 340 h 800"/>
                <a:gd name="T50" fmla="*/ 16 w 1300"/>
                <a:gd name="T51" fmla="*/ 438 h 800"/>
                <a:gd name="T52" fmla="*/ 2 w 1300"/>
                <a:gd name="T53" fmla="*/ 490 h 800"/>
                <a:gd name="T54" fmla="*/ 0 w 1300"/>
                <a:gd name="T55" fmla="*/ 514 h 800"/>
                <a:gd name="T56" fmla="*/ 4 w 1300"/>
                <a:gd name="T57" fmla="*/ 540 h 800"/>
                <a:gd name="T58" fmla="*/ 12 w 1300"/>
                <a:gd name="T59" fmla="*/ 562 h 800"/>
                <a:gd name="T60" fmla="*/ 24 w 1300"/>
                <a:gd name="T61" fmla="*/ 582 h 800"/>
                <a:gd name="T62" fmla="*/ 42 w 1300"/>
                <a:gd name="T63" fmla="*/ 598 h 800"/>
                <a:gd name="T64" fmla="*/ 62 w 1300"/>
                <a:gd name="T65" fmla="*/ 612 h 800"/>
                <a:gd name="T66" fmla="*/ 84 w 1300"/>
                <a:gd name="T67" fmla="*/ 620 h 800"/>
                <a:gd name="T68" fmla="*/ 110 w 1300"/>
                <a:gd name="T69" fmla="*/ 622 h 800"/>
                <a:gd name="T70" fmla="*/ 110 w 1300"/>
                <a:gd name="T71" fmla="*/ 622 h 800"/>
                <a:gd name="T72" fmla="*/ 146 w 1300"/>
                <a:gd name="T73" fmla="*/ 616 h 800"/>
                <a:gd name="T74" fmla="*/ 178 w 1300"/>
                <a:gd name="T75" fmla="*/ 598 h 800"/>
                <a:gd name="T76" fmla="*/ 202 w 1300"/>
                <a:gd name="T77" fmla="*/ 572 h 800"/>
                <a:gd name="T78" fmla="*/ 216 w 1300"/>
                <a:gd name="T79" fmla="*/ 536 h 800"/>
                <a:gd name="T80" fmla="*/ 226 w 1300"/>
                <a:gd name="T81" fmla="*/ 504 h 800"/>
                <a:gd name="T82" fmla="*/ 252 w 1300"/>
                <a:gd name="T83" fmla="*/ 440 h 800"/>
                <a:gd name="T84" fmla="*/ 286 w 1300"/>
                <a:gd name="T85" fmla="*/ 382 h 800"/>
                <a:gd name="T86" fmla="*/ 330 w 1300"/>
                <a:gd name="T87" fmla="*/ 332 h 800"/>
                <a:gd name="T88" fmla="*/ 382 w 1300"/>
                <a:gd name="T89" fmla="*/ 290 h 800"/>
                <a:gd name="T90" fmla="*/ 442 w 1300"/>
                <a:gd name="T91" fmla="*/ 256 h 800"/>
                <a:gd name="T92" fmla="*/ 506 w 1300"/>
                <a:gd name="T93" fmla="*/ 234 h 800"/>
                <a:gd name="T94" fmla="*/ 574 w 1300"/>
                <a:gd name="T95" fmla="*/ 222 h 800"/>
                <a:gd name="T96" fmla="*/ 610 w 1300"/>
                <a:gd name="T97" fmla="*/ 220 h 800"/>
                <a:gd name="T98" fmla="*/ 692 w 1300"/>
                <a:gd name="T99" fmla="*/ 228 h 800"/>
                <a:gd name="T100" fmla="*/ 768 w 1300"/>
                <a:gd name="T101" fmla="*/ 252 h 800"/>
                <a:gd name="T102" fmla="*/ 836 w 1300"/>
                <a:gd name="T103" fmla="*/ 288 h 800"/>
                <a:gd name="T104" fmla="*/ 896 w 1300"/>
                <a:gd name="T105" fmla="*/ 338 h 800"/>
                <a:gd name="T106" fmla="*/ 944 w 1300"/>
                <a:gd name="T107" fmla="*/ 398 h 800"/>
                <a:gd name="T108" fmla="*/ 982 w 1300"/>
                <a:gd name="T109" fmla="*/ 466 h 800"/>
                <a:gd name="T110" fmla="*/ 1006 w 1300"/>
                <a:gd name="T111" fmla="*/ 542 h 800"/>
                <a:gd name="T112" fmla="*/ 1014 w 1300"/>
                <a:gd name="T113" fmla="*/ 622 h 800"/>
                <a:gd name="T114" fmla="*/ 944 w 1300"/>
                <a:gd name="T115" fmla="*/ 622 h 800"/>
                <a:gd name="T116" fmla="*/ 1300 w 1300"/>
                <a:gd name="T117" fmla="*/ 622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00" h="800">
                  <a:moveTo>
                    <a:pt x="1232" y="622"/>
                  </a:moveTo>
                  <a:lnTo>
                    <a:pt x="1232" y="622"/>
                  </a:lnTo>
                  <a:lnTo>
                    <a:pt x="1232" y="622"/>
                  </a:lnTo>
                  <a:lnTo>
                    <a:pt x="1232" y="590"/>
                  </a:lnTo>
                  <a:lnTo>
                    <a:pt x="1230" y="558"/>
                  </a:lnTo>
                  <a:lnTo>
                    <a:pt x="1226" y="528"/>
                  </a:lnTo>
                  <a:lnTo>
                    <a:pt x="1220" y="498"/>
                  </a:lnTo>
                  <a:lnTo>
                    <a:pt x="1212" y="468"/>
                  </a:lnTo>
                  <a:lnTo>
                    <a:pt x="1204" y="438"/>
                  </a:lnTo>
                  <a:lnTo>
                    <a:pt x="1194" y="408"/>
                  </a:lnTo>
                  <a:lnTo>
                    <a:pt x="1184" y="380"/>
                  </a:lnTo>
                  <a:lnTo>
                    <a:pt x="1170" y="354"/>
                  </a:lnTo>
                  <a:lnTo>
                    <a:pt x="1158" y="326"/>
                  </a:lnTo>
                  <a:lnTo>
                    <a:pt x="1142" y="300"/>
                  </a:lnTo>
                  <a:lnTo>
                    <a:pt x="1126" y="276"/>
                  </a:lnTo>
                  <a:lnTo>
                    <a:pt x="1108" y="250"/>
                  </a:lnTo>
                  <a:lnTo>
                    <a:pt x="1090" y="228"/>
                  </a:lnTo>
                  <a:lnTo>
                    <a:pt x="1070" y="204"/>
                  </a:lnTo>
                  <a:lnTo>
                    <a:pt x="1050" y="182"/>
                  </a:lnTo>
                  <a:lnTo>
                    <a:pt x="1028" y="162"/>
                  </a:lnTo>
                  <a:lnTo>
                    <a:pt x="1006" y="142"/>
                  </a:lnTo>
                  <a:lnTo>
                    <a:pt x="982" y="124"/>
                  </a:lnTo>
                  <a:lnTo>
                    <a:pt x="958" y="106"/>
                  </a:lnTo>
                  <a:lnTo>
                    <a:pt x="932" y="90"/>
                  </a:lnTo>
                  <a:lnTo>
                    <a:pt x="906" y="76"/>
                  </a:lnTo>
                  <a:lnTo>
                    <a:pt x="880" y="62"/>
                  </a:lnTo>
                  <a:lnTo>
                    <a:pt x="852" y="50"/>
                  </a:lnTo>
                  <a:lnTo>
                    <a:pt x="824" y="38"/>
                  </a:lnTo>
                  <a:lnTo>
                    <a:pt x="796" y="28"/>
                  </a:lnTo>
                  <a:lnTo>
                    <a:pt x="766" y="20"/>
                  </a:lnTo>
                  <a:lnTo>
                    <a:pt x="736" y="14"/>
                  </a:lnTo>
                  <a:lnTo>
                    <a:pt x="704" y="8"/>
                  </a:lnTo>
                  <a:lnTo>
                    <a:pt x="674" y="4"/>
                  </a:lnTo>
                  <a:lnTo>
                    <a:pt x="642" y="2"/>
                  </a:lnTo>
                  <a:lnTo>
                    <a:pt x="610" y="0"/>
                  </a:lnTo>
                  <a:lnTo>
                    <a:pt x="610" y="0"/>
                  </a:lnTo>
                  <a:lnTo>
                    <a:pt x="582" y="2"/>
                  </a:lnTo>
                  <a:lnTo>
                    <a:pt x="556" y="4"/>
                  </a:lnTo>
                  <a:lnTo>
                    <a:pt x="502" y="10"/>
                  </a:lnTo>
                  <a:lnTo>
                    <a:pt x="450" y="22"/>
                  </a:lnTo>
                  <a:lnTo>
                    <a:pt x="398" y="38"/>
                  </a:lnTo>
                  <a:lnTo>
                    <a:pt x="350" y="58"/>
                  </a:lnTo>
                  <a:lnTo>
                    <a:pt x="304" y="82"/>
                  </a:lnTo>
                  <a:lnTo>
                    <a:pt x="260" y="110"/>
                  </a:lnTo>
                  <a:lnTo>
                    <a:pt x="218" y="140"/>
                  </a:lnTo>
                  <a:lnTo>
                    <a:pt x="180" y="174"/>
                  </a:lnTo>
                  <a:lnTo>
                    <a:pt x="144" y="212"/>
                  </a:lnTo>
                  <a:lnTo>
                    <a:pt x="110" y="252"/>
                  </a:lnTo>
                  <a:lnTo>
                    <a:pt x="82" y="296"/>
                  </a:lnTo>
                  <a:lnTo>
                    <a:pt x="56" y="340"/>
                  </a:lnTo>
                  <a:lnTo>
                    <a:pt x="34" y="388"/>
                  </a:lnTo>
                  <a:lnTo>
                    <a:pt x="16" y="438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0" y="502"/>
                  </a:lnTo>
                  <a:lnTo>
                    <a:pt x="0" y="514"/>
                  </a:lnTo>
                  <a:lnTo>
                    <a:pt x="2" y="528"/>
                  </a:lnTo>
                  <a:lnTo>
                    <a:pt x="4" y="540"/>
                  </a:lnTo>
                  <a:lnTo>
                    <a:pt x="6" y="550"/>
                  </a:lnTo>
                  <a:lnTo>
                    <a:pt x="12" y="562"/>
                  </a:lnTo>
                  <a:lnTo>
                    <a:pt x="18" y="572"/>
                  </a:lnTo>
                  <a:lnTo>
                    <a:pt x="24" y="582"/>
                  </a:lnTo>
                  <a:lnTo>
                    <a:pt x="32" y="590"/>
                  </a:lnTo>
                  <a:lnTo>
                    <a:pt x="42" y="598"/>
                  </a:lnTo>
                  <a:lnTo>
                    <a:pt x="52" y="606"/>
                  </a:lnTo>
                  <a:lnTo>
                    <a:pt x="62" y="612"/>
                  </a:lnTo>
                  <a:lnTo>
                    <a:pt x="72" y="616"/>
                  </a:lnTo>
                  <a:lnTo>
                    <a:pt x="84" y="620"/>
                  </a:lnTo>
                  <a:lnTo>
                    <a:pt x="96" y="622"/>
                  </a:lnTo>
                  <a:lnTo>
                    <a:pt x="110" y="622"/>
                  </a:lnTo>
                  <a:lnTo>
                    <a:pt x="110" y="622"/>
                  </a:lnTo>
                  <a:lnTo>
                    <a:pt x="110" y="622"/>
                  </a:lnTo>
                  <a:lnTo>
                    <a:pt x="128" y="620"/>
                  </a:lnTo>
                  <a:lnTo>
                    <a:pt x="146" y="616"/>
                  </a:lnTo>
                  <a:lnTo>
                    <a:pt x="164" y="608"/>
                  </a:lnTo>
                  <a:lnTo>
                    <a:pt x="178" y="598"/>
                  </a:lnTo>
                  <a:lnTo>
                    <a:pt x="192" y="586"/>
                  </a:lnTo>
                  <a:lnTo>
                    <a:pt x="202" y="572"/>
                  </a:lnTo>
                  <a:lnTo>
                    <a:pt x="212" y="554"/>
                  </a:lnTo>
                  <a:lnTo>
                    <a:pt x="216" y="536"/>
                  </a:lnTo>
                  <a:lnTo>
                    <a:pt x="216" y="536"/>
                  </a:lnTo>
                  <a:lnTo>
                    <a:pt x="226" y="504"/>
                  </a:lnTo>
                  <a:lnTo>
                    <a:pt x="238" y="472"/>
                  </a:lnTo>
                  <a:lnTo>
                    <a:pt x="252" y="440"/>
                  </a:lnTo>
                  <a:lnTo>
                    <a:pt x="268" y="410"/>
                  </a:lnTo>
                  <a:lnTo>
                    <a:pt x="286" y="382"/>
                  </a:lnTo>
                  <a:lnTo>
                    <a:pt x="308" y="356"/>
                  </a:lnTo>
                  <a:lnTo>
                    <a:pt x="330" y="332"/>
                  </a:lnTo>
                  <a:lnTo>
                    <a:pt x="356" y="310"/>
                  </a:lnTo>
                  <a:lnTo>
                    <a:pt x="382" y="290"/>
                  </a:lnTo>
                  <a:lnTo>
                    <a:pt x="412" y="272"/>
                  </a:lnTo>
                  <a:lnTo>
                    <a:pt x="442" y="256"/>
                  </a:lnTo>
                  <a:lnTo>
                    <a:pt x="474" y="244"/>
                  </a:lnTo>
                  <a:lnTo>
                    <a:pt x="506" y="234"/>
                  </a:lnTo>
                  <a:lnTo>
                    <a:pt x="540" y="226"/>
                  </a:lnTo>
                  <a:lnTo>
                    <a:pt x="574" y="222"/>
                  </a:lnTo>
                  <a:lnTo>
                    <a:pt x="610" y="220"/>
                  </a:lnTo>
                  <a:lnTo>
                    <a:pt x="610" y="220"/>
                  </a:lnTo>
                  <a:lnTo>
                    <a:pt x="652" y="222"/>
                  </a:lnTo>
                  <a:lnTo>
                    <a:pt x="692" y="228"/>
                  </a:lnTo>
                  <a:lnTo>
                    <a:pt x="730" y="238"/>
                  </a:lnTo>
                  <a:lnTo>
                    <a:pt x="768" y="252"/>
                  </a:lnTo>
                  <a:lnTo>
                    <a:pt x="802" y="268"/>
                  </a:lnTo>
                  <a:lnTo>
                    <a:pt x="836" y="288"/>
                  </a:lnTo>
                  <a:lnTo>
                    <a:pt x="866" y="312"/>
                  </a:lnTo>
                  <a:lnTo>
                    <a:pt x="896" y="338"/>
                  </a:lnTo>
                  <a:lnTo>
                    <a:pt x="922" y="366"/>
                  </a:lnTo>
                  <a:lnTo>
                    <a:pt x="944" y="398"/>
                  </a:lnTo>
                  <a:lnTo>
                    <a:pt x="964" y="430"/>
                  </a:lnTo>
                  <a:lnTo>
                    <a:pt x="982" y="466"/>
                  </a:lnTo>
                  <a:lnTo>
                    <a:pt x="996" y="502"/>
                  </a:lnTo>
                  <a:lnTo>
                    <a:pt x="1006" y="542"/>
                  </a:lnTo>
                  <a:lnTo>
                    <a:pt x="1012" y="582"/>
                  </a:lnTo>
                  <a:lnTo>
                    <a:pt x="1014" y="622"/>
                  </a:lnTo>
                  <a:lnTo>
                    <a:pt x="1014" y="622"/>
                  </a:lnTo>
                  <a:lnTo>
                    <a:pt x="944" y="622"/>
                  </a:lnTo>
                  <a:lnTo>
                    <a:pt x="1122" y="800"/>
                  </a:lnTo>
                  <a:lnTo>
                    <a:pt x="1300" y="622"/>
                  </a:lnTo>
                  <a:lnTo>
                    <a:pt x="1232" y="622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矩形 45"/>
            <p:cNvSpPr/>
            <p:nvPr/>
          </p:nvSpPr>
          <p:spPr>
            <a:xfrm>
              <a:off x="1541795" y="2257427"/>
              <a:ext cx="1039480" cy="782232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" fmla="*/ 0 w 1511952"/>
                <a:gd name="connsiteY0" fmla="*/ 105833 h 401811"/>
                <a:gd name="connsiteX1" fmla="*/ 1511952 w 1511952"/>
                <a:gd name="connsiteY1" fmla="*/ 105833 h 401811"/>
                <a:gd name="connsiteX2" fmla="*/ 1511952 w 1511952"/>
                <a:gd name="connsiteY2" fmla="*/ 401811 h 401811"/>
                <a:gd name="connsiteX3" fmla="*/ 0 w 1511952"/>
                <a:gd name="connsiteY3" fmla="*/ 401811 h 401811"/>
                <a:gd name="connsiteX4" fmla="*/ 0 w 1511952"/>
                <a:gd name="connsiteY4" fmla="*/ 105833 h 401811"/>
                <a:gd name="connsiteX0" fmla="*/ 0 w 1511952"/>
                <a:gd name="connsiteY0" fmla="*/ 171524 h 467502"/>
                <a:gd name="connsiteX1" fmla="*/ 1511952 w 1511952"/>
                <a:gd name="connsiteY1" fmla="*/ 171524 h 467502"/>
                <a:gd name="connsiteX2" fmla="*/ 1511952 w 1511952"/>
                <a:gd name="connsiteY2" fmla="*/ 467502 h 467502"/>
                <a:gd name="connsiteX3" fmla="*/ 0 w 1511952"/>
                <a:gd name="connsiteY3" fmla="*/ 467502 h 467502"/>
                <a:gd name="connsiteX4" fmla="*/ 0 w 1511952"/>
                <a:gd name="connsiteY4" fmla="*/ 171524 h 467502"/>
                <a:gd name="connsiteX0" fmla="*/ 0 w 1623871"/>
                <a:gd name="connsiteY0" fmla="*/ 216069 h 431085"/>
                <a:gd name="connsiteX1" fmla="*/ 1623871 w 1623871"/>
                <a:gd name="connsiteY1" fmla="*/ 135107 h 431085"/>
                <a:gd name="connsiteX2" fmla="*/ 1623871 w 1623871"/>
                <a:gd name="connsiteY2" fmla="*/ 431085 h 431085"/>
                <a:gd name="connsiteX3" fmla="*/ 111919 w 1623871"/>
                <a:gd name="connsiteY3" fmla="*/ 431085 h 431085"/>
                <a:gd name="connsiteX4" fmla="*/ 0 w 1623871"/>
                <a:gd name="connsiteY4" fmla="*/ 216069 h 431085"/>
                <a:gd name="connsiteX0" fmla="*/ 0 w 1811990"/>
                <a:gd name="connsiteY0" fmla="*/ 178613 h 393629"/>
                <a:gd name="connsiteX1" fmla="*/ 1811990 w 1811990"/>
                <a:gd name="connsiteY1" fmla="*/ 164326 h 393629"/>
                <a:gd name="connsiteX2" fmla="*/ 1623871 w 1811990"/>
                <a:gd name="connsiteY2" fmla="*/ 393629 h 393629"/>
                <a:gd name="connsiteX3" fmla="*/ 111919 w 1811990"/>
                <a:gd name="connsiteY3" fmla="*/ 393629 h 393629"/>
                <a:gd name="connsiteX4" fmla="*/ 0 w 1811990"/>
                <a:gd name="connsiteY4" fmla="*/ 178613 h 393629"/>
                <a:gd name="connsiteX0" fmla="*/ 0 w 1811990"/>
                <a:gd name="connsiteY0" fmla="*/ 313434 h 528450"/>
                <a:gd name="connsiteX1" fmla="*/ 1811990 w 1811990"/>
                <a:gd name="connsiteY1" fmla="*/ 299147 h 528450"/>
                <a:gd name="connsiteX2" fmla="*/ 1623871 w 1811990"/>
                <a:gd name="connsiteY2" fmla="*/ 528450 h 528450"/>
                <a:gd name="connsiteX3" fmla="*/ 111919 w 1811990"/>
                <a:gd name="connsiteY3" fmla="*/ 528450 h 528450"/>
                <a:gd name="connsiteX4" fmla="*/ 0 w 1811990"/>
                <a:gd name="connsiteY4" fmla="*/ 313434 h 528450"/>
                <a:gd name="connsiteX0" fmla="*/ 0 w 1811990"/>
                <a:gd name="connsiteY0" fmla="*/ 416193 h 631209"/>
                <a:gd name="connsiteX1" fmla="*/ 1811990 w 1811990"/>
                <a:gd name="connsiteY1" fmla="*/ 401906 h 631209"/>
                <a:gd name="connsiteX2" fmla="*/ 1623871 w 1811990"/>
                <a:gd name="connsiteY2" fmla="*/ 631209 h 631209"/>
                <a:gd name="connsiteX3" fmla="*/ 111919 w 1811990"/>
                <a:gd name="connsiteY3" fmla="*/ 631209 h 631209"/>
                <a:gd name="connsiteX4" fmla="*/ 0 w 1811990"/>
                <a:gd name="connsiteY4" fmla="*/ 416193 h 631209"/>
                <a:gd name="connsiteX0" fmla="*/ 160959 w 1972949"/>
                <a:gd name="connsiteY0" fmla="*/ 35768 h 250784"/>
                <a:gd name="connsiteX1" fmla="*/ 1972949 w 1972949"/>
                <a:gd name="connsiteY1" fmla="*/ 21481 h 250784"/>
                <a:gd name="connsiteX2" fmla="*/ 1784830 w 1972949"/>
                <a:gd name="connsiteY2" fmla="*/ 250784 h 250784"/>
                <a:gd name="connsiteX3" fmla="*/ 272878 w 1972949"/>
                <a:gd name="connsiteY3" fmla="*/ 250784 h 250784"/>
                <a:gd name="connsiteX4" fmla="*/ 160959 w 1972949"/>
                <a:gd name="connsiteY4" fmla="*/ 35768 h 250784"/>
                <a:gd name="connsiteX0" fmla="*/ 160959 w 1974753"/>
                <a:gd name="connsiteY0" fmla="*/ 53432 h 268448"/>
                <a:gd name="connsiteX1" fmla="*/ 1972949 w 1974753"/>
                <a:gd name="connsiteY1" fmla="*/ 39145 h 268448"/>
                <a:gd name="connsiteX2" fmla="*/ 1784830 w 1974753"/>
                <a:gd name="connsiteY2" fmla="*/ 268448 h 268448"/>
                <a:gd name="connsiteX3" fmla="*/ 272878 w 1974753"/>
                <a:gd name="connsiteY3" fmla="*/ 268448 h 268448"/>
                <a:gd name="connsiteX4" fmla="*/ 160959 w 1974753"/>
                <a:gd name="connsiteY4" fmla="*/ 53432 h 268448"/>
                <a:gd name="connsiteX0" fmla="*/ 160959 w 1974751"/>
                <a:gd name="connsiteY0" fmla="*/ 53432 h 311846"/>
                <a:gd name="connsiteX1" fmla="*/ 1972949 w 1974751"/>
                <a:gd name="connsiteY1" fmla="*/ 39145 h 311846"/>
                <a:gd name="connsiteX2" fmla="*/ 1784830 w 1974751"/>
                <a:gd name="connsiteY2" fmla="*/ 268448 h 311846"/>
                <a:gd name="connsiteX3" fmla="*/ 272878 w 1974751"/>
                <a:gd name="connsiteY3" fmla="*/ 268448 h 311846"/>
                <a:gd name="connsiteX4" fmla="*/ 160959 w 1974751"/>
                <a:gd name="connsiteY4" fmla="*/ 53432 h 311846"/>
                <a:gd name="connsiteX0" fmla="*/ 160959 w 1974753"/>
                <a:gd name="connsiteY0" fmla="*/ 53432 h 296225"/>
                <a:gd name="connsiteX1" fmla="*/ 1972949 w 1974753"/>
                <a:gd name="connsiteY1" fmla="*/ 39145 h 296225"/>
                <a:gd name="connsiteX2" fmla="*/ 1784830 w 1974753"/>
                <a:gd name="connsiteY2" fmla="*/ 268448 h 296225"/>
                <a:gd name="connsiteX3" fmla="*/ 272878 w 1974753"/>
                <a:gd name="connsiteY3" fmla="*/ 268448 h 296225"/>
                <a:gd name="connsiteX4" fmla="*/ 160959 w 1974753"/>
                <a:gd name="connsiteY4" fmla="*/ 53432 h 296225"/>
                <a:gd name="connsiteX0" fmla="*/ 122914 w 1936615"/>
                <a:gd name="connsiteY0" fmla="*/ 119803 h 362596"/>
                <a:gd name="connsiteX1" fmla="*/ 1934904 w 1936615"/>
                <a:gd name="connsiteY1" fmla="*/ 105516 h 362596"/>
                <a:gd name="connsiteX2" fmla="*/ 1746785 w 1936615"/>
                <a:gd name="connsiteY2" fmla="*/ 334819 h 362596"/>
                <a:gd name="connsiteX3" fmla="*/ 234833 w 1936615"/>
                <a:gd name="connsiteY3" fmla="*/ 334819 h 362596"/>
                <a:gd name="connsiteX4" fmla="*/ 122914 w 1936615"/>
                <a:gd name="connsiteY4" fmla="*/ 119803 h 362596"/>
                <a:gd name="connsiteX0" fmla="*/ 122914 w 2121812"/>
                <a:gd name="connsiteY0" fmla="*/ 177507 h 420300"/>
                <a:gd name="connsiteX1" fmla="*/ 1934904 w 2121812"/>
                <a:gd name="connsiteY1" fmla="*/ 163220 h 420300"/>
                <a:gd name="connsiteX2" fmla="*/ 1746785 w 2121812"/>
                <a:gd name="connsiteY2" fmla="*/ 392523 h 420300"/>
                <a:gd name="connsiteX3" fmla="*/ 234833 w 2121812"/>
                <a:gd name="connsiteY3" fmla="*/ 392523 h 420300"/>
                <a:gd name="connsiteX4" fmla="*/ 122914 w 2121812"/>
                <a:gd name="connsiteY4" fmla="*/ 177507 h 420300"/>
                <a:gd name="connsiteX0" fmla="*/ 121667 w 2160596"/>
                <a:gd name="connsiteY0" fmla="*/ 142002 h 750303"/>
                <a:gd name="connsiteX1" fmla="*/ 1933657 w 2160596"/>
                <a:gd name="connsiteY1" fmla="*/ 127715 h 750303"/>
                <a:gd name="connsiteX2" fmla="*/ 1745538 w 2160596"/>
                <a:gd name="connsiteY2" fmla="*/ 357018 h 750303"/>
                <a:gd name="connsiteX3" fmla="*/ 340073 w 2160596"/>
                <a:gd name="connsiteY3" fmla="*/ 747543 h 750303"/>
                <a:gd name="connsiteX4" fmla="*/ 121667 w 2160596"/>
                <a:gd name="connsiteY4" fmla="*/ 142002 h 750303"/>
                <a:gd name="connsiteX0" fmla="*/ 126823 w 2128132"/>
                <a:gd name="connsiteY0" fmla="*/ 80912 h 739617"/>
                <a:gd name="connsiteX1" fmla="*/ 1938813 w 2128132"/>
                <a:gd name="connsiteY1" fmla="*/ 66625 h 739617"/>
                <a:gd name="connsiteX2" fmla="*/ 1892677 w 2128132"/>
                <a:gd name="connsiteY2" fmla="*/ 638828 h 739617"/>
                <a:gd name="connsiteX3" fmla="*/ 345229 w 2128132"/>
                <a:gd name="connsiteY3" fmla="*/ 686453 h 739617"/>
                <a:gd name="connsiteX4" fmla="*/ 126823 w 2128132"/>
                <a:gd name="connsiteY4" fmla="*/ 80912 h 739617"/>
                <a:gd name="connsiteX0" fmla="*/ 150487 w 2151798"/>
                <a:gd name="connsiteY0" fmla="*/ 138337 h 797042"/>
                <a:gd name="connsiteX1" fmla="*/ 1962477 w 2151798"/>
                <a:gd name="connsiteY1" fmla="*/ 124050 h 797042"/>
                <a:gd name="connsiteX2" fmla="*/ 1916341 w 2151798"/>
                <a:gd name="connsiteY2" fmla="*/ 696253 h 797042"/>
                <a:gd name="connsiteX3" fmla="*/ 368893 w 2151798"/>
                <a:gd name="connsiteY3" fmla="*/ 743878 h 797042"/>
                <a:gd name="connsiteX4" fmla="*/ 150487 w 2151798"/>
                <a:gd name="connsiteY4" fmla="*/ 138337 h 797042"/>
                <a:gd name="connsiteX0" fmla="*/ 163275 w 2107709"/>
                <a:gd name="connsiteY0" fmla="*/ 120535 h 845635"/>
                <a:gd name="connsiteX1" fmla="*/ 1922021 w 2107709"/>
                <a:gd name="connsiteY1" fmla="*/ 168160 h 845635"/>
                <a:gd name="connsiteX2" fmla="*/ 1875885 w 2107709"/>
                <a:gd name="connsiteY2" fmla="*/ 740363 h 845635"/>
                <a:gd name="connsiteX3" fmla="*/ 328437 w 2107709"/>
                <a:gd name="connsiteY3" fmla="*/ 787988 h 845635"/>
                <a:gd name="connsiteX4" fmla="*/ 163275 w 2107709"/>
                <a:gd name="connsiteY4" fmla="*/ 120535 h 845635"/>
                <a:gd name="connsiteX0" fmla="*/ 163275 w 2186152"/>
                <a:gd name="connsiteY0" fmla="*/ 187705 h 912805"/>
                <a:gd name="connsiteX1" fmla="*/ 1922021 w 2186152"/>
                <a:gd name="connsiteY1" fmla="*/ 235330 h 912805"/>
                <a:gd name="connsiteX2" fmla="*/ 1875885 w 2186152"/>
                <a:gd name="connsiteY2" fmla="*/ 807533 h 912805"/>
                <a:gd name="connsiteX3" fmla="*/ 328437 w 2186152"/>
                <a:gd name="connsiteY3" fmla="*/ 855158 h 912805"/>
                <a:gd name="connsiteX4" fmla="*/ 163275 w 2186152"/>
                <a:gd name="connsiteY4" fmla="*/ 187705 h 912805"/>
                <a:gd name="connsiteX0" fmla="*/ 163275 w 2137129"/>
                <a:gd name="connsiteY0" fmla="*/ 189457 h 914557"/>
                <a:gd name="connsiteX1" fmla="*/ 1922021 w 2137129"/>
                <a:gd name="connsiteY1" fmla="*/ 237082 h 914557"/>
                <a:gd name="connsiteX2" fmla="*/ 1875885 w 2137129"/>
                <a:gd name="connsiteY2" fmla="*/ 809285 h 914557"/>
                <a:gd name="connsiteX3" fmla="*/ 328437 w 2137129"/>
                <a:gd name="connsiteY3" fmla="*/ 856910 h 914557"/>
                <a:gd name="connsiteX4" fmla="*/ 163275 w 2137129"/>
                <a:gd name="connsiteY4" fmla="*/ 189457 h 914557"/>
                <a:gd name="connsiteX0" fmla="*/ 186821 w 2685834"/>
                <a:gd name="connsiteY0" fmla="*/ 142129 h 867451"/>
                <a:gd name="connsiteX1" fmla="*/ 2584491 w 2685834"/>
                <a:gd name="connsiteY1" fmla="*/ 184991 h 867451"/>
                <a:gd name="connsiteX2" fmla="*/ 1899431 w 2685834"/>
                <a:gd name="connsiteY2" fmla="*/ 761957 h 867451"/>
                <a:gd name="connsiteX3" fmla="*/ 351983 w 2685834"/>
                <a:gd name="connsiteY3" fmla="*/ 809582 h 867451"/>
                <a:gd name="connsiteX4" fmla="*/ 186821 w 2685834"/>
                <a:gd name="connsiteY4" fmla="*/ 142129 h 867451"/>
                <a:gd name="connsiteX0" fmla="*/ 186821 w 2756339"/>
                <a:gd name="connsiteY0" fmla="*/ 201141 h 926463"/>
                <a:gd name="connsiteX1" fmla="*/ 2584491 w 2756339"/>
                <a:gd name="connsiteY1" fmla="*/ 244003 h 926463"/>
                <a:gd name="connsiteX2" fmla="*/ 1899431 w 2756339"/>
                <a:gd name="connsiteY2" fmla="*/ 820969 h 926463"/>
                <a:gd name="connsiteX3" fmla="*/ 351983 w 2756339"/>
                <a:gd name="connsiteY3" fmla="*/ 868594 h 926463"/>
                <a:gd name="connsiteX4" fmla="*/ 186821 w 2756339"/>
                <a:gd name="connsiteY4" fmla="*/ 201141 h 926463"/>
                <a:gd name="connsiteX0" fmla="*/ 198603 w 2768122"/>
                <a:gd name="connsiteY0" fmla="*/ 284982 h 1010304"/>
                <a:gd name="connsiteX1" fmla="*/ 2596273 w 2768122"/>
                <a:gd name="connsiteY1" fmla="*/ 327844 h 1010304"/>
                <a:gd name="connsiteX2" fmla="*/ 1911213 w 2768122"/>
                <a:gd name="connsiteY2" fmla="*/ 904810 h 1010304"/>
                <a:gd name="connsiteX3" fmla="*/ 363765 w 2768122"/>
                <a:gd name="connsiteY3" fmla="*/ 952435 h 1010304"/>
                <a:gd name="connsiteX4" fmla="*/ 198603 w 2768122"/>
                <a:gd name="connsiteY4" fmla="*/ 284982 h 1010304"/>
                <a:gd name="connsiteX0" fmla="*/ 229193 w 2627166"/>
                <a:gd name="connsiteY0" fmla="*/ 172727 h 840252"/>
                <a:gd name="connsiteX1" fmla="*/ 2626863 w 2627166"/>
                <a:gd name="connsiteY1" fmla="*/ 215589 h 840252"/>
                <a:gd name="connsiteX2" fmla="*/ 394355 w 2627166"/>
                <a:gd name="connsiteY2" fmla="*/ 840180 h 840252"/>
                <a:gd name="connsiteX3" fmla="*/ 229193 w 2627166"/>
                <a:gd name="connsiteY3" fmla="*/ 172727 h 840252"/>
                <a:gd name="connsiteX0" fmla="*/ 0 w 2397670"/>
                <a:gd name="connsiteY0" fmla="*/ 172727 h 215589"/>
                <a:gd name="connsiteX1" fmla="*/ 2397670 w 2397670"/>
                <a:gd name="connsiteY1" fmla="*/ 215589 h 215589"/>
                <a:gd name="connsiteX2" fmla="*/ 0 w 2397670"/>
                <a:gd name="connsiteY2" fmla="*/ 172727 h 215589"/>
                <a:gd name="connsiteX0" fmla="*/ 0 w 2388797"/>
                <a:gd name="connsiteY0" fmla="*/ 176263 h 176263"/>
                <a:gd name="connsiteX1" fmla="*/ 2388797 w 2388797"/>
                <a:gd name="connsiteY1" fmla="*/ 114350 h 176263"/>
                <a:gd name="connsiteX2" fmla="*/ 0 w 2388797"/>
                <a:gd name="connsiteY2" fmla="*/ 176263 h 176263"/>
                <a:gd name="connsiteX0" fmla="*/ 0 w 2388797"/>
                <a:gd name="connsiteY0" fmla="*/ 168967 h 168967"/>
                <a:gd name="connsiteX1" fmla="*/ 2388797 w 2388797"/>
                <a:gd name="connsiteY1" fmla="*/ 130867 h 168967"/>
                <a:gd name="connsiteX2" fmla="*/ 0 w 2388797"/>
                <a:gd name="connsiteY2" fmla="*/ 168967 h 168967"/>
                <a:gd name="connsiteX0" fmla="*/ 98544 w 2487341"/>
                <a:gd name="connsiteY0" fmla="*/ 287217 h 557332"/>
                <a:gd name="connsiteX1" fmla="*/ 2487341 w 2487341"/>
                <a:gd name="connsiteY1" fmla="*/ 249117 h 557332"/>
                <a:gd name="connsiteX2" fmla="*/ 98544 w 2487341"/>
                <a:gd name="connsiteY2" fmla="*/ 287217 h 557332"/>
                <a:gd name="connsiteX0" fmla="*/ 65757 w 2513543"/>
                <a:gd name="connsiteY0" fmla="*/ 436393 h 838087"/>
                <a:gd name="connsiteX1" fmla="*/ 2454554 w 2513543"/>
                <a:gd name="connsiteY1" fmla="*/ 398293 h 838087"/>
                <a:gd name="connsiteX2" fmla="*/ 65757 w 2513543"/>
                <a:gd name="connsiteY2" fmla="*/ 436393 h 838087"/>
                <a:gd name="connsiteX0" fmla="*/ 72144 w 2469823"/>
                <a:gd name="connsiteY0" fmla="*/ 383166 h 736189"/>
                <a:gd name="connsiteX1" fmla="*/ 2460941 w 2469823"/>
                <a:gd name="connsiteY1" fmla="*/ 345066 h 736189"/>
                <a:gd name="connsiteX2" fmla="*/ 72144 w 2469823"/>
                <a:gd name="connsiteY2" fmla="*/ 383166 h 736189"/>
                <a:gd name="connsiteX0" fmla="*/ 85 w 2399588"/>
                <a:gd name="connsiteY0" fmla="*/ 322200 h 610927"/>
                <a:gd name="connsiteX1" fmla="*/ 2388882 w 2399588"/>
                <a:gd name="connsiteY1" fmla="*/ 284100 h 610927"/>
                <a:gd name="connsiteX2" fmla="*/ 85 w 2399588"/>
                <a:gd name="connsiteY2" fmla="*/ 322200 h 610927"/>
                <a:gd name="connsiteX0" fmla="*/ 247 w 2399925"/>
                <a:gd name="connsiteY0" fmla="*/ 272591 h 507119"/>
                <a:gd name="connsiteX1" fmla="*/ 2389044 w 2399925"/>
                <a:gd name="connsiteY1" fmla="*/ 234491 h 507119"/>
                <a:gd name="connsiteX2" fmla="*/ 247 w 2399925"/>
                <a:gd name="connsiteY2" fmla="*/ 272591 h 507119"/>
                <a:gd name="connsiteX0" fmla="*/ 234 w 2389703"/>
                <a:gd name="connsiteY0" fmla="*/ 276359 h 514260"/>
                <a:gd name="connsiteX1" fmla="*/ 2389031 w 2389703"/>
                <a:gd name="connsiteY1" fmla="*/ 238259 h 514260"/>
                <a:gd name="connsiteX2" fmla="*/ 234 w 2389703"/>
                <a:gd name="connsiteY2" fmla="*/ 276359 h 51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703" h="514260">
                  <a:moveTo>
                    <a:pt x="234" y="276359"/>
                  </a:moveTo>
                  <a:cubicBezTo>
                    <a:pt x="-27012" y="-61101"/>
                    <a:pt x="2342275" y="-107816"/>
                    <a:pt x="2389031" y="238259"/>
                  </a:cubicBezTo>
                  <a:cubicBezTo>
                    <a:pt x="2435787" y="584334"/>
                    <a:pt x="27480" y="613819"/>
                    <a:pt x="234" y="276359"/>
                  </a:cubicBez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1067" spc="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072806" y="2838632"/>
            <a:ext cx="2116103" cy="1298221"/>
            <a:chOff x="3804603" y="2089107"/>
            <a:chExt cx="1587077" cy="973666"/>
          </a:xfrm>
        </p:grpSpPr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3804603" y="2089107"/>
              <a:ext cx="1587077" cy="973666"/>
            </a:xfrm>
            <a:custGeom>
              <a:avLst/>
              <a:gdLst>
                <a:gd name="T0" fmla="*/ 1236 w 1304"/>
                <a:gd name="T1" fmla="*/ 622 h 800"/>
                <a:gd name="T2" fmla="*/ 1234 w 1304"/>
                <a:gd name="T3" fmla="*/ 590 h 800"/>
                <a:gd name="T4" fmla="*/ 1228 w 1304"/>
                <a:gd name="T5" fmla="*/ 528 h 800"/>
                <a:gd name="T6" fmla="*/ 1216 w 1304"/>
                <a:gd name="T7" fmla="*/ 468 h 800"/>
                <a:gd name="T8" fmla="*/ 1198 w 1304"/>
                <a:gd name="T9" fmla="*/ 408 h 800"/>
                <a:gd name="T10" fmla="*/ 1174 w 1304"/>
                <a:gd name="T11" fmla="*/ 354 h 800"/>
                <a:gd name="T12" fmla="*/ 1146 w 1304"/>
                <a:gd name="T13" fmla="*/ 300 h 800"/>
                <a:gd name="T14" fmla="*/ 1112 w 1304"/>
                <a:gd name="T15" fmla="*/ 250 h 800"/>
                <a:gd name="T16" fmla="*/ 1074 w 1304"/>
                <a:gd name="T17" fmla="*/ 204 h 800"/>
                <a:gd name="T18" fmla="*/ 1032 w 1304"/>
                <a:gd name="T19" fmla="*/ 162 h 800"/>
                <a:gd name="T20" fmla="*/ 986 w 1304"/>
                <a:gd name="T21" fmla="*/ 124 h 800"/>
                <a:gd name="T22" fmla="*/ 936 w 1304"/>
                <a:gd name="T23" fmla="*/ 90 h 800"/>
                <a:gd name="T24" fmla="*/ 884 w 1304"/>
                <a:gd name="T25" fmla="*/ 62 h 800"/>
                <a:gd name="T26" fmla="*/ 828 w 1304"/>
                <a:gd name="T27" fmla="*/ 38 h 800"/>
                <a:gd name="T28" fmla="*/ 770 w 1304"/>
                <a:gd name="T29" fmla="*/ 20 h 800"/>
                <a:gd name="T30" fmla="*/ 708 w 1304"/>
                <a:gd name="T31" fmla="*/ 8 h 800"/>
                <a:gd name="T32" fmla="*/ 646 w 1304"/>
                <a:gd name="T33" fmla="*/ 2 h 800"/>
                <a:gd name="T34" fmla="*/ 614 w 1304"/>
                <a:gd name="T35" fmla="*/ 0 h 800"/>
                <a:gd name="T36" fmla="*/ 556 w 1304"/>
                <a:gd name="T37" fmla="*/ 4 h 800"/>
                <a:gd name="T38" fmla="*/ 502 w 1304"/>
                <a:gd name="T39" fmla="*/ 10 h 800"/>
                <a:gd name="T40" fmla="*/ 448 w 1304"/>
                <a:gd name="T41" fmla="*/ 24 h 800"/>
                <a:gd name="T42" fmla="*/ 396 w 1304"/>
                <a:gd name="T43" fmla="*/ 40 h 800"/>
                <a:gd name="T44" fmla="*/ 298 w 1304"/>
                <a:gd name="T45" fmla="*/ 86 h 800"/>
                <a:gd name="T46" fmla="*/ 212 w 1304"/>
                <a:gd name="T47" fmla="*/ 150 h 800"/>
                <a:gd name="T48" fmla="*/ 136 w 1304"/>
                <a:gd name="T49" fmla="*/ 226 h 800"/>
                <a:gd name="T50" fmla="*/ 74 w 1304"/>
                <a:gd name="T51" fmla="*/ 312 h 800"/>
                <a:gd name="T52" fmla="*/ 30 w 1304"/>
                <a:gd name="T53" fmla="*/ 410 h 800"/>
                <a:gd name="T54" fmla="*/ 12 w 1304"/>
                <a:gd name="T55" fmla="*/ 464 h 800"/>
                <a:gd name="T56" fmla="*/ 0 w 1304"/>
                <a:gd name="T57" fmla="*/ 518 h 800"/>
                <a:gd name="T58" fmla="*/ 220 w 1304"/>
                <a:gd name="T59" fmla="*/ 538 h 800"/>
                <a:gd name="T60" fmla="*/ 228 w 1304"/>
                <a:gd name="T61" fmla="*/ 504 h 800"/>
                <a:gd name="T62" fmla="*/ 254 w 1304"/>
                <a:gd name="T63" fmla="*/ 440 h 800"/>
                <a:gd name="T64" fmla="*/ 290 w 1304"/>
                <a:gd name="T65" fmla="*/ 384 h 800"/>
                <a:gd name="T66" fmla="*/ 334 w 1304"/>
                <a:gd name="T67" fmla="*/ 332 h 800"/>
                <a:gd name="T68" fmla="*/ 386 w 1304"/>
                <a:gd name="T69" fmla="*/ 290 h 800"/>
                <a:gd name="T70" fmla="*/ 444 w 1304"/>
                <a:gd name="T71" fmla="*/ 256 h 800"/>
                <a:gd name="T72" fmla="*/ 510 w 1304"/>
                <a:gd name="T73" fmla="*/ 234 h 800"/>
                <a:gd name="T74" fmla="*/ 578 w 1304"/>
                <a:gd name="T75" fmla="*/ 222 h 800"/>
                <a:gd name="T76" fmla="*/ 614 w 1304"/>
                <a:gd name="T77" fmla="*/ 220 h 800"/>
                <a:gd name="T78" fmla="*/ 694 w 1304"/>
                <a:gd name="T79" fmla="*/ 228 h 800"/>
                <a:gd name="T80" fmla="*/ 770 w 1304"/>
                <a:gd name="T81" fmla="*/ 252 h 800"/>
                <a:gd name="T82" fmla="*/ 838 w 1304"/>
                <a:gd name="T83" fmla="*/ 288 h 800"/>
                <a:gd name="T84" fmla="*/ 898 w 1304"/>
                <a:gd name="T85" fmla="*/ 338 h 800"/>
                <a:gd name="T86" fmla="*/ 948 w 1304"/>
                <a:gd name="T87" fmla="*/ 398 h 800"/>
                <a:gd name="T88" fmla="*/ 986 w 1304"/>
                <a:gd name="T89" fmla="*/ 466 h 800"/>
                <a:gd name="T90" fmla="*/ 1008 w 1304"/>
                <a:gd name="T91" fmla="*/ 542 h 800"/>
                <a:gd name="T92" fmla="*/ 1016 w 1304"/>
                <a:gd name="T93" fmla="*/ 622 h 800"/>
                <a:gd name="T94" fmla="*/ 948 w 1304"/>
                <a:gd name="T95" fmla="*/ 622 h 800"/>
                <a:gd name="T96" fmla="*/ 1304 w 1304"/>
                <a:gd name="T97" fmla="*/ 622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4" h="800">
                  <a:moveTo>
                    <a:pt x="1236" y="622"/>
                  </a:moveTo>
                  <a:lnTo>
                    <a:pt x="1236" y="622"/>
                  </a:lnTo>
                  <a:lnTo>
                    <a:pt x="1236" y="622"/>
                  </a:lnTo>
                  <a:lnTo>
                    <a:pt x="1234" y="590"/>
                  </a:lnTo>
                  <a:lnTo>
                    <a:pt x="1232" y="558"/>
                  </a:lnTo>
                  <a:lnTo>
                    <a:pt x="1228" y="528"/>
                  </a:lnTo>
                  <a:lnTo>
                    <a:pt x="1224" y="498"/>
                  </a:lnTo>
                  <a:lnTo>
                    <a:pt x="1216" y="468"/>
                  </a:lnTo>
                  <a:lnTo>
                    <a:pt x="1208" y="438"/>
                  </a:lnTo>
                  <a:lnTo>
                    <a:pt x="1198" y="408"/>
                  </a:lnTo>
                  <a:lnTo>
                    <a:pt x="1186" y="380"/>
                  </a:lnTo>
                  <a:lnTo>
                    <a:pt x="1174" y="354"/>
                  </a:lnTo>
                  <a:lnTo>
                    <a:pt x="1160" y="326"/>
                  </a:lnTo>
                  <a:lnTo>
                    <a:pt x="1146" y="300"/>
                  </a:lnTo>
                  <a:lnTo>
                    <a:pt x="1130" y="276"/>
                  </a:lnTo>
                  <a:lnTo>
                    <a:pt x="1112" y="250"/>
                  </a:lnTo>
                  <a:lnTo>
                    <a:pt x="1094" y="228"/>
                  </a:lnTo>
                  <a:lnTo>
                    <a:pt x="1074" y="204"/>
                  </a:lnTo>
                  <a:lnTo>
                    <a:pt x="1054" y="182"/>
                  </a:lnTo>
                  <a:lnTo>
                    <a:pt x="1032" y="162"/>
                  </a:lnTo>
                  <a:lnTo>
                    <a:pt x="1010" y="142"/>
                  </a:lnTo>
                  <a:lnTo>
                    <a:pt x="986" y="124"/>
                  </a:lnTo>
                  <a:lnTo>
                    <a:pt x="962" y="106"/>
                  </a:lnTo>
                  <a:lnTo>
                    <a:pt x="936" y="90"/>
                  </a:lnTo>
                  <a:lnTo>
                    <a:pt x="910" y="76"/>
                  </a:lnTo>
                  <a:lnTo>
                    <a:pt x="884" y="62"/>
                  </a:lnTo>
                  <a:lnTo>
                    <a:pt x="856" y="50"/>
                  </a:lnTo>
                  <a:lnTo>
                    <a:pt x="828" y="38"/>
                  </a:lnTo>
                  <a:lnTo>
                    <a:pt x="798" y="28"/>
                  </a:lnTo>
                  <a:lnTo>
                    <a:pt x="770" y="20"/>
                  </a:lnTo>
                  <a:lnTo>
                    <a:pt x="740" y="14"/>
                  </a:lnTo>
                  <a:lnTo>
                    <a:pt x="708" y="8"/>
                  </a:lnTo>
                  <a:lnTo>
                    <a:pt x="678" y="4"/>
                  </a:lnTo>
                  <a:lnTo>
                    <a:pt x="646" y="2"/>
                  </a:lnTo>
                  <a:lnTo>
                    <a:pt x="614" y="0"/>
                  </a:lnTo>
                  <a:lnTo>
                    <a:pt x="614" y="0"/>
                  </a:lnTo>
                  <a:lnTo>
                    <a:pt x="586" y="2"/>
                  </a:lnTo>
                  <a:lnTo>
                    <a:pt x="556" y="4"/>
                  </a:lnTo>
                  <a:lnTo>
                    <a:pt x="528" y="6"/>
                  </a:lnTo>
                  <a:lnTo>
                    <a:pt x="502" y="10"/>
                  </a:lnTo>
                  <a:lnTo>
                    <a:pt x="474" y="16"/>
                  </a:lnTo>
                  <a:lnTo>
                    <a:pt x="448" y="24"/>
                  </a:lnTo>
                  <a:lnTo>
                    <a:pt x="422" y="32"/>
                  </a:lnTo>
                  <a:lnTo>
                    <a:pt x="396" y="40"/>
                  </a:lnTo>
                  <a:lnTo>
                    <a:pt x="346" y="62"/>
                  </a:lnTo>
                  <a:lnTo>
                    <a:pt x="298" y="86"/>
                  </a:lnTo>
                  <a:lnTo>
                    <a:pt x="254" y="116"/>
                  </a:lnTo>
                  <a:lnTo>
                    <a:pt x="212" y="150"/>
                  </a:lnTo>
                  <a:lnTo>
                    <a:pt x="172" y="186"/>
                  </a:lnTo>
                  <a:lnTo>
                    <a:pt x="136" y="226"/>
                  </a:lnTo>
                  <a:lnTo>
                    <a:pt x="104" y="268"/>
                  </a:lnTo>
                  <a:lnTo>
                    <a:pt x="74" y="312"/>
                  </a:lnTo>
                  <a:lnTo>
                    <a:pt x="50" y="360"/>
                  </a:lnTo>
                  <a:lnTo>
                    <a:pt x="30" y="410"/>
                  </a:lnTo>
                  <a:lnTo>
                    <a:pt x="20" y="436"/>
                  </a:lnTo>
                  <a:lnTo>
                    <a:pt x="12" y="464"/>
                  </a:lnTo>
                  <a:lnTo>
                    <a:pt x="6" y="490"/>
                  </a:lnTo>
                  <a:lnTo>
                    <a:pt x="0" y="518"/>
                  </a:lnTo>
                  <a:lnTo>
                    <a:pt x="100" y="418"/>
                  </a:lnTo>
                  <a:lnTo>
                    <a:pt x="220" y="538"/>
                  </a:lnTo>
                  <a:lnTo>
                    <a:pt x="220" y="538"/>
                  </a:lnTo>
                  <a:lnTo>
                    <a:pt x="228" y="504"/>
                  </a:lnTo>
                  <a:lnTo>
                    <a:pt x="240" y="472"/>
                  </a:lnTo>
                  <a:lnTo>
                    <a:pt x="254" y="440"/>
                  </a:lnTo>
                  <a:lnTo>
                    <a:pt x="272" y="412"/>
                  </a:lnTo>
                  <a:lnTo>
                    <a:pt x="290" y="384"/>
                  </a:lnTo>
                  <a:lnTo>
                    <a:pt x="312" y="358"/>
                  </a:lnTo>
                  <a:lnTo>
                    <a:pt x="334" y="332"/>
                  </a:lnTo>
                  <a:lnTo>
                    <a:pt x="360" y="310"/>
                  </a:lnTo>
                  <a:lnTo>
                    <a:pt x="386" y="290"/>
                  </a:lnTo>
                  <a:lnTo>
                    <a:pt x="414" y="272"/>
                  </a:lnTo>
                  <a:lnTo>
                    <a:pt x="444" y="256"/>
                  </a:lnTo>
                  <a:lnTo>
                    <a:pt x="476" y="244"/>
                  </a:lnTo>
                  <a:lnTo>
                    <a:pt x="510" y="234"/>
                  </a:lnTo>
                  <a:lnTo>
                    <a:pt x="544" y="226"/>
                  </a:lnTo>
                  <a:lnTo>
                    <a:pt x="578" y="222"/>
                  </a:lnTo>
                  <a:lnTo>
                    <a:pt x="614" y="220"/>
                  </a:lnTo>
                  <a:lnTo>
                    <a:pt x="614" y="220"/>
                  </a:lnTo>
                  <a:lnTo>
                    <a:pt x="656" y="222"/>
                  </a:lnTo>
                  <a:lnTo>
                    <a:pt x="694" y="228"/>
                  </a:lnTo>
                  <a:lnTo>
                    <a:pt x="734" y="238"/>
                  </a:lnTo>
                  <a:lnTo>
                    <a:pt x="770" y="252"/>
                  </a:lnTo>
                  <a:lnTo>
                    <a:pt x="806" y="268"/>
                  </a:lnTo>
                  <a:lnTo>
                    <a:pt x="838" y="288"/>
                  </a:lnTo>
                  <a:lnTo>
                    <a:pt x="870" y="312"/>
                  </a:lnTo>
                  <a:lnTo>
                    <a:pt x="898" y="338"/>
                  </a:lnTo>
                  <a:lnTo>
                    <a:pt x="924" y="366"/>
                  </a:lnTo>
                  <a:lnTo>
                    <a:pt x="948" y="398"/>
                  </a:lnTo>
                  <a:lnTo>
                    <a:pt x="968" y="430"/>
                  </a:lnTo>
                  <a:lnTo>
                    <a:pt x="986" y="466"/>
                  </a:lnTo>
                  <a:lnTo>
                    <a:pt x="998" y="502"/>
                  </a:lnTo>
                  <a:lnTo>
                    <a:pt x="1008" y="542"/>
                  </a:lnTo>
                  <a:lnTo>
                    <a:pt x="1014" y="582"/>
                  </a:lnTo>
                  <a:lnTo>
                    <a:pt x="1016" y="622"/>
                  </a:lnTo>
                  <a:lnTo>
                    <a:pt x="1016" y="622"/>
                  </a:lnTo>
                  <a:lnTo>
                    <a:pt x="948" y="622"/>
                  </a:lnTo>
                  <a:lnTo>
                    <a:pt x="1126" y="800"/>
                  </a:lnTo>
                  <a:lnTo>
                    <a:pt x="1304" y="622"/>
                  </a:lnTo>
                  <a:lnTo>
                    <a:pt x="1236" y="622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5" name="矩形 45"/>
            <p:cNvSpPr/>
            <p:nvPr/>
          </p:nvSpPr>
          <p:spPr>
            <a:xfrm>
              <a:off x="4024432" y="2257427"/>
              <a:ext cx="1039480" cy="782232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" fmla="*/ 0 w 1511952"/>
                <a:gd name="connsiteY0" fmla="*/ 105833 h 401811"/>
                <a:gd name="connsiteX1" fmla="*/ 1511952 w 1511952"/>
                <a:gd name="connsiteY1" fmla="*/ 105833 h 401811"/>
                <a:gd name="connsiteX2" fmla="*/ 1511952 w 1511952"/>
                <a:gd name="connsiteY2" fmla="*/ 401811 h 401811"/>
                <a:gd name="connsiteX3" fmla="*/ 0 w 1511952"/>
                <a:gd name="connsiteY3" fmla="*/ 401811 h 401811"/>
                <a:gd name="connsiteX4" fmla="*/ 0 w 1511952"/>
                <a:gd name="connsiteY4" fmla="*/ 105833 h 401811"/>
                <a:gd name="connsiteX0" fmla="*/ 0 w 1511952"/>
                <a:gd name="connsiteY0" fmla="*/ 171524 h 467502"/>
                <a:gd name="connsiteX1" fmla="*/ 1511952 w 1511952"/>
                <a:gd name="connsiteY1" fmla="*/ 171524 h 467502"/>
                <a:gd name="connsiteX2" fmla="*/ 1511952 w 1511952"/>
                <a:gd name="connsiteY2" fmla="*/ 467502 h 467502"/>
                <a:gd name="connsiteX3" fmla="*/ 0 w 1511952"/>
                <a:gd name="connsiteY3" fmla="*/ 467502 h 467502"/>
                <a:gd name="connsiteX4" fmla="*/ 0 w 1511952"/>
                <a:gd name="connsiteY4" fmla="*/ 171524 h 467502"/>
                <a:gd name="connsiteX0" fmla="*/ 0 w 1623871"/>
                <a:gd name="connsiteY0" fmla="*/ 216069 h 431085"/>
                <a:gd name="connsiteX1" fmla="*/ 1623871 w 1623871"/>
                <a:gd name="connsiteY1" fmla="*/ 135107 h 431085"/>
                <a:gd name="connsiteX2" fmla="*/ 1623871 w 1623871"/>
                <a:gd name="connsiteY2" fmla="*/ 431085 h 431085"/>
                <a:gd name="connsiteX3" fmla="*/ 111919 w 1623871"/>
                <a:gd name="connsiteY3" fmla="*/ 431085 h 431085"/>
                <a:gd name="connsiteX4" fmla="*/ 0 w 1623871"/>
                <a:gd name="connsiteY4" fmla="*/ 216069 h 431085"/>
                <a:gd name="connsiteX0" fmla="*/ 0 w 1811990"/>
                <a:gd name="connsiteY0" fmla="*/ 178613 h 393629"/>
                <a:gd name="connsiteX1" fmla="*/ 1811990 w 1811990"/>
                <a:gd name="connsiteY1" fmla="*/ 164326 h 393629"/>
                <a:gd name="connsiteX2" fmla="*/ 1623871 w 1811990"/>
                <a:gd name="connsiteY2" fmla="*/ 393629 h 393629"/>
                <a:gd name="connsiteX3" fmla="*/ 111919 w 1811990"/>
                <a:gd name="connsiteY3" fmla="*/ 393629 h 393629"/>
                <a:gd name="connsiteX4" fmla="*/ 0 w 1811990"/>
                <a:gd name="connsiteY4" fmla="*/ 178613 h 393629"/>
                <a:gd name="connsiteX0" fmla="*/ 0 w 1811990"/>
                <a:gd name="connsiteY0" fmla="*/ 313434 h 528450"/>
                <a:gd name="connsiteX1" fmla="*/ 1811990 w 1811990"/>
                <a:gd name="connsiteY1" fmla="*/ 299147 h 528450"/>
                <a:gd name="connsiteX2" fmla="*/ 1623871 w 1811990"/>
                <a:gd name="connsiteY2" fmla="*/ 528450 h 528450"/>
                <a:gd name="connsiteX3" fmla="*/ 111919 w 1811990"/>
                <a:gd name="connsiteY3" fmla="*/ 528450 h 528450"/>
                <a:gd name="connsiteX4" fmla="*/ 0 w 1811990"/>
                <a:gd name="connsiteY4" fmla="*/ 313434 h 528450"/>
                <a:gd name="connsiteX0" fmla="*/ 0 w 1811990"/>
                <a:gd name="connsiteY0" fmla="*/ 416193 h 631209"/>
                <a:gd name="connsiteX1" fmla="*/ 1811990 w 1811990"/>
                <a:gd name="connsiteY1" fmla="*/ 401906 h 631209"/>
                <a:gd name="connsiteX2" fmla="*/ 1623871 w 1811990"/>
                <a:gd name="connsiteY2" fmla="*/ 631209 h 631209"/>
                <a:gd name="connsiteX3" fmla="*/ 111919 w 1811990"/>
                <a:gd name="connsiteY3" fmla="*/ 631209 h 631209"/>
                <a:gd name="connsiteX4" fmla="*/ 0 w 1811990"/>
                <a:gd name="connsiteY4" fmla="*/ 416193 h 631209"/>
                <a:gd name="connsiteX0" fmla="*/ 160959 w 1972949"/>
                <a:gd name="connsiteY0" fmla="*/ 35768 h 250784"/>
                <a:gd name="connsiteX1" fmla="*/ 1972949 w 1972949"/>
                <a:gd name="connsiteY1" fmla="*/ 21481 h 250784"/>
                <a:gd name="connsiteX2" fmla="*/ 1784830 w 1972949"/>
                <a:gd name="connsiteY2" fmla="*/ 250784 h 250784"/>
                <a:gd name="connsiteX3" fmla="*/ 272878 w 1972949"/>
                <a:gd name="connsiteY3" fmla="*/ 250784 h 250784"/>
                <a:gd name="connsiteX4" fmla="*/ 160959 w 1972949"/>
                <a:gd name="connsiteY4" fmla="*/ 35768 h 250784"/>
                <a:gd name="connsiteX0" fmla="*/ 160959 w 1974753"/>
                <a:gd name="connsiteY0" fmla="*/ 53432 h 268448"/>
                <a:gd name="connsiteX1" fmla="*/ 1972949 w 1974753"/>
                <a:gd name="connsiteY1" fmla="*/ 39145 h 268448"/>
                <a:gd name="connsiteX2" fmla="*/ 1784830 w 1974753"/>
                <a:gd name="connsiteY2" fmla="*/ 268448 h 268448"/>
                <a:gd name="connsiteX3" fmla="*/ 272878 w 1974753"/>
                <a:gd name="connsiteY3" fmla="*/ 268448 h 268448"/>
                <a:gd name="connsiteX4" fmla="*/ 160959 w 1974753"/>
                <a:gd name="connsiteY4" fmla="*/ 53432 h 268448"/>
                <a:gd name="connsiteX0" fmla="*/ 160959 w 1974751"/>
                <a:gd name="connsiteY0" fmla="*/ 53432 h 311846"/>
                <a:gd name="connsiteX1" fmla="*/ 1972949 w 1974751"/>
                <a:gd name="connsiteY1" fmla="*/ 39145 h 311846"/>
                <a:gd name="connsiteX2" fmla="*/ 1784830 w 1974751"/>
                <a:gd name="connsiteY2" fmla="*/ 268448 h 311846"/>
                <a:gd name="connsiteX3" fmla="*/ 272878 w 1974751"/>
                <a:gd name="connsiteY3" fmla="*/ 268448 h 311846"/>
                <a:gd name="connsiteX4" fmla="*/ 160959 w 1974751"/>
                <a:gd name="connsiteY4" fmla="*/ 53432 h 311846"/>
                <a:gd name="connsiteX0" fmla="*/ 160959 w 1974753"/>
                <a:gd name="connsiteY0" fmla="*/ 53432 h 296225"/>
                <a:gd name="connsiteX1" fmla="*/ 1972949 w 1974753"/>
                <a:gd name="connsiteY1" fmla="*/ 39145 h 296225"/>
                <a:gd name="connsiteX2" fmla="*/ 1784830 w 1974753"/>
                <a:gd name="connsiteY2" fmla="*/ 268448 h 296225"/>
                <a:gd name="connsiteX3" fmla="*/ 272878 w 1974753"/>
                <a:gd name="connsiteY3" fmla="*/ 268448 h 296225"/>
                <a:gd name="connsiteX4" fmla="*/ 160959 w 1974753"/>
                <a:gd name="connsiteY4" fmla="*/ 53432 h 296225"/>
                <a:gd name="connsiteX0" fmla="*/ 122914 w 1936615"/>
                <a:gd name="connsiteY0" fmla="*/ 119803 h 362596"/>
                <a:gd name="connsiteX1" fmla="*/ 1934904 w 1936615"/>
                <a:gd name="connsiteY1" fmla="*/ 105516 h 362596"/>
                <a:gd name="connsiteX2" fmla="*/ 1746785 w 1936615"/>
                <a:gd name="connsiteY2" fmla="*/ 334819 h 362596"/>
                <a:gd name="connsiteX3" fmla="*/ 234833 w 1936615"/>
                <a:gd name="connsiteY3" fmla="*/ 334819 h 362596"/>
                <a:gd name="connsiteX4" fmla="*/ 122914 w 1936615"/>
                <a:gd name="connsiteY4" fmla="*/ 119803 h 362596"/>
                <a:gd name="connsiteX0" fmla="*/ 122914 w 2121812"/>
                <a:gd name="connsiteY0" fmla="*/ 177507 h 420300"/>
                <a:gd name="connsiteX1" fmla="*/ 1934904 w 2121812"/>
                <a:gd name="connsiteY1" fmla="*/ 163220 h 420300"/>
                <a:gd name="connsiteX2" fmla="*/ 1746785 w 2121812"/>
                <a:gd name="connsiteY2" fmla="*/ 392523 h 420300"/>
                <a:gd name="connsiteX3" fmla="*/ 234833 w 2121812"/>
                <a:gd name="connsiteY3" fmla="*/ 392523 h 420300"/>
                <a:gd name="connsiteX4" fmla="*/ 122914 w 2121812"/>
                <a:gd name="connsiteY4" fmla="*/ 177507 h 420300"/>
                <a:gd name="connsiteX0" fmla="*/ 121667 w 2160596"/>
                <a:gd name="connsiteY0" fmla="*/ 142002 h 750303"/>
                <a:gd name="connsiteX1" fmla="*/ 1933657 w 2160596"/>
                <a:gd name="connsiteY1" fmla="*/ 127715 h 750303"/>
                <a:gd name="connsiteX2" fmla="*/ 1745538 w 2160596"/>
                <a:gd name="connsiteY2" fmla="*/ 357018 h 750303"/>
                <a:gd name="connsiteX3" fmla="*/ 340073 w 2160596"/>
                <a:gd name="connsiteY3" fmla="*/ 747543 h 750303"/>
                <a:gd name="connsiteX4" fmla="*/ 121667 w 2160596"/>
                <a:gd name="connsiteY4" fmla="*/ 142002 h 750303"/>
                <a:gd name="connsiteX0" fmla="*/ 126823 w 2128132"/>
                <a:gd name="connsiteY0" fmla="*/ 80912 h 739617"/>
                <a:gd name="connsiteX1" fmla="*/ 1938813 w 2128132"/>
                <a:gd name="connsiteY1" fmla="*/ 66625 h 739617"/>
                <a:gd name="connsiteX2" fmla="*/ 1892677 w 2128132"/>
                <a:gd name="connsiteY2" fmla="*/ 638828 h 739617"/>
                <a:gd name="connsiteX3" fmla="*/ 345229 w 2128132"/>
                <a:gd name="connsiteY3" fmla="*/ 686453 h 739617"/>
                <a:gd name="connsiteX4" fmla="*/ 126823 w 2128132"/>
                <a:gd name="connsiteY4" fmla="*/ 80912 h 739617"/>
                <a:gd name="connsiteX0" fmla="*/ 150487 w 2151798"/>
                <a:gd name="connsiteY0" fmla="*/ 138337 h 797042"/>
                <a:gd name="connsiteX1" fmla="*/ 1962477 w 2151798"/>
                <a:gd name="connsiteY1" fmla="*/ 124050 h 797042"/>
                <a:gd name="connsiteX2" fmla="*/ 1916341 w 2151798"/>
                <a:gd name="connsiteY2" fmla="*/ 696253 h 797042"/>
                <a:gd name="connsiteX3" fmla="*/ 368893 w 2151798"/>
                <a:gd name="connsiteY3" fmla="*/ 743878 h 797042"/>
                <a:gd name="connsiteX4" fmla="*/ 150487 w 2151798"/>
                <a:gd name="connsiteY4" fmla="*/ 138337 h 797042"/>
                <a:gd name="connsiteX0" fmla="*/ 163275 w 2107709"/>
                <a:gd name="connsiteY0" fmla="*/ 120535 h 845635"/>
                <a:gd name="connsiteX1" fmla="*/ 1922021 w 2107709"/>
                <a:gd name="connsiteY1" fmla="*/ 168160 h 845635"/>
                <a:gd name="connsiteX2" fmla="*/ 1875885 w 2107709"/>
                <a:gd name="connsiteY2" fmla="*/ 740363 h 845635"/>
                <a:gd name="connsiteX3" fmla="*/ 328437 w 2107709"/>
                <a:gd name="connsiteY3" fmla="*/ 787988 h 845635"/>
                <a:gd name="connsiteX4" fmla="*/ 163275 w 2107709"/>
                <a:gd name="connsiteY4" fmla="*/ 120535 h 845635"/>
                <a:gd name="connsiteX0" fmla="*/ 163275 w 2186152"/>
                <a:gd name="connsiteY0" fmla="*/ 187705 h 912805"/>
                <a:gd name="connsiteX1" fmla="*/ 1922021 w 2186152"/>
                <a:gd name="connsiteY1" fmla="*/ 235330 h 912805"/>
                <a:gd name="connsiteX2" fmla="*/ 1875885 w 2186152"/>
                <a:gd name="connsiteY2" fmla="*/ 807533 h 912805"/>
                <a:gd name="connsiteX3" fmla="*/ 328437 w 2186152"/>
                <a:gd name="connsiteY3" fmla="*/ 855158 h 912805"/>
                <a:gd name="connsiteX4" fmla="*/ 163275 w 2186152"/>
                <a:gd name="connsiteY4" fmla="*/ 187705 h 912805"/>
                <a:gd name="connsiteX0" fmla="*/ 163275 w 2137129"/>
                <a:gd name="connsiteY0" fmla="*/ 189457 h 914557"/>
                <a:gd name="connsiteX1" fmla="*/ 1922021 w 2137129"/>
                <a:gd name="connsiteY1" fmla="*/ 237082 h 914557"/>
                <a:gd name="connsiteX2" fmla="*/ 1875885 w 2137129"/>
                <a:gd name="connsiteY2" fmla="*/ 809285 h 914557"/>
                <a:gd name="connsiteX3" fmla="*/ 328437 w 2137129"/>
                <a:gd name="connsiteY3" fmla="*/ 856910 h 914557"/>
                <a:gd name="connsiteX4" fmla="*/ 163275 w 2137129"/>
                <a:gd name="connsiteY4" fmla="*/ 189457 h 914557"/>
                <a:gd name="connsiteX0" fmla="*/ 186821 w 2685834"/>
                <a:gd name="connsiteY0" fmla="*/ 142129 h 867451"/>
                <a:gd name="connsiteX1" fmla="*/ 2584491 w 2685834"/>
                <a:gd name="connsiteY1" fmla="*/ 184991 h 867451"/>
                <a:gd name="connsiteX2" fmla="*/ 1899431 w 2685834"/>
                <a:gd name="connsiteY2" fmla="*/ 761957 h 867451"/>
                <a:gd name="connsiteX3" fmla="*/ 351983 w 2685834"/>
                <a:gd name="connsiteY3" fmla="*/ 809582 h 867451"/>
                <a:gd name="connsiteX4" fmla="*/ 186821 w 2685834"/>
                <a:gd name="connsiteY4" fmla="*/ 142129 h 867451"/>
                <a:gd name="connsiteX0" fmla="*/ 186821 w 2756339"/>
                <a:gd name="connsiteY0" fmla="*/ 201141 h 926463"/>
                <a:gd name="connsiteX1" fmla="*/ 2584491 w 2756339"/>
                <a:gd name="connsiteY1" fmla="*/ 244003 h 926463"/>
                <a:gd name="connsiteX2" fmla="*/ 1899431 w 2756339"/>
                <a:gd name="connsiteY2" fmla="*/ 820969 h 926463"/>
                <a:gd name="connsiteX3" fmla="*/ 351983 w 2756339"/>
                <a:gd name="connsiteY3" fmla="*/ 868594 h 926463"/>
                <a:gd name="connsiteX4" fmla="*/ 186821 w 2756339"/>
                <a:gd name="connsiteY4" fmla="*/ 201141 h 926463"/>
                <a:gd name="connsiteX0" fmla="*/ 198603 w 2768122"/>
                <a:gd name="connsiteY0" fmla="*/ 284982 h 1010304"/>
                <a:gd name="connsiteX1" fmla="*/ 2596273 w 2768122"/>
                <a:gd name="connsiteY1" fmla="*/ 327844 h 1010304"/>
                <a:gd name="connsiteX2" fmla="*/ 1911213 w 2768122"/>
                <a:gd name="connsiteY2" fmla="*/ 904810 h 1010304"/>
                <a:gd name="connsiteX3" fmla="*/ 363765 w 2768122"/>
                <a:gd name="connsiteY3" fmla="*/ 952435 h 1010304"/>
                <a:gd name="connsiteX4" fmla="*/ 198603 w 2768122"/>
                <a:gd name="connsiteY4" fmla="*/ 284982 h 1010304"/>
                <a:gd name="connsiteX0" fmla="*/ 229193 w 2627166"/>
                <a:gd name="connsiteY0" fmla="*/ 172727 h 840252"/>
                <a:gd name="connsiteX1" fmla="*/ 2626863 w 2627166"/>
                <a:gd name="connsiteY1" fmla="*/ 215589 h 840252"/>
                <a:gd name="connsiteX2" fmla="*/ 394355 w 2627166"/>
                <a:gd name="connsiteY2" fmla="*/ 840180 h 840252"/>
                <a:gd name="connsiteX3" fmla="*/ 229193 w 2627166"/>
                <a:gd name="connsiteY3" fmla="*/ 172727 h 840252"/>
                <a:gd name="connsiteX0" fmla="*/ 0 w 2397670"/>
                <a:gd name="connsiteY0" fmla="*/ 172727 h 215589"/>
                <a:gd name="connsiteX1" fmla="*/ 2397670 w 2397670"/>
                <a:gd name="connsiteY1" fmla="*/ 215589 h 215589"/>
                <a:gd name="connsiteX2" fmla="*/ 0 w 2397670"/>
                <a:gd name="connsiteY2" fmla="*/ 172727 h 215589"/>
                <a:gd name="connsiteX0" fmla="*/ 0 w 2388797"/>
                <a:gd name="connsiteY0" fmla="*/ 176263 h 176263"/>
                <a:gd name="connsiteX1" fmla="*/ 2388797 w 2388797"/>
                <a:gd name="connsiteY1" fmla="*/ 114350 h 176263"/>
                <a:gd name="connsiteX2" fmla="*/ 0 w 2388797"/>
                <a:gd name="connsiteY2" fmla="*/ 176263 h 176263"/>
                <a:gd name="connsiteX0" fmla="*/ 0 w 2388797"/>
                <a:gd name="connsiteY0" fmla="*/ 168967 h 168967"/>
                <a:gd name="connsiteX1" fmla="*/ 2388797 w 2388797"/>
                <a:gd name="connsiteY1" fmla="*/ 130867 h 168967"/>
                <a:gd name="connsiteX2" fmla="*/ 0 w 2388797"/>
                <a:gd name="connsiteY2" fmla="*/ 168967 h 168967"/>
                <a:gd name="connsiteX0" fmla="*/ 98544 w 2487341"/>
                <a:gd name="connsiteY0" fmla="*/ 287217 h 557332"/>
                <a:gd name="connsiteX1" fmla="*/ 2487341 w 2487341"/>
                <a:gd name="connsiteY1" fmla="*/ 249117 h 557332"/>
                <a:gd name="connsiteX2" fmla="*/ 98544 w 2487341"/>
                <a:gd name="connsiteY2" fmla="*/ 287217 h 557332"/>
                <a:gd name="connsiteX0" fmla="*/ 65757 w 2513543"/>
                <a:gd name="connsiteY0" fmla="*/ 436393 h 838087"/>
                <a:gd name="connsiteX1" fmla="*/ 2454554 w 2513543"/>
                <a:gd name="connsiteY1" fmla="*/ 398293 h 838087"/>
                <a:gd name="connsiteX2" fmla="*/ 65757 w 2513543"/>
                <a:gd name="connsiteY2" fmla="*/ 436393 h 838087"/>
                <a:gd name="connsiteX0" fmla="*/ 72144 w 2469823"/>
                <a:gd name="connsiteY0" fmla="*/ 383166 h 736189"/>
                <a:gd name="connsiteX1" fmla="*/ 2460941 w 2469823"/>
                <a:gd name="connsiteY1" fmla="*/ 345066 h 736189"/>
                <a:gd name="connsiteX2" fmla="*/ 72144 w 2469823"/>
                <a:gd name="connsiteY2" fmla="*/ 383166 h 736189"/>
                <a:gd name="connsiteX0" fmla="*/ 85 w 2399588"/>
                <a:gd name="connsiteY0" fmla="*/ 322200 h 610927"/>
                <a:gd name="connsiteX1" fmla="*/ 2388882 w 2399588"/>
                <a:gd name="connsiteY1" fmla="*/ 284100 h 610927"/>
                <a:gd name="connsiteX2" fmla="*/ 85 w 2399588"/>
                <a:gd name="connsiteY2" fmla="*/ 322200 h 610927"/>
                <a:gd name="connsiteX0" fmla="*/ 247 w 2399925"/>
                <a:gd name="connsiteY0" fmla="*/ 272591 h 507119"/>
                <a:gd name="connsiteX1" fmla="*/ 2389044 w 2399925"/>
                <a:gd name="connsiteY1" fmla="*/ 234491 h 507119"/>
                <a:gd name="connsiteX2" fmla="*/ 247 w 2399925"/>
                <a:gd name="connsiteY2" fmla="*/ 272591 h 507119"/>
                <a:gd name="connsiteX0" fmla="*/ 234 w 2389703"/>
                <a:gd name="connsiteY0" fmla="*/ 276359 h 514260"/>
                <a:gd name="connsiteX1" fmla="*/ 2389031 w 2389703"/>
                <a:gd name="connsiteY1" fmla="*/ 238259 h 514260"/>
                <a:gd name="connsiteX2" fmla="*/ 234 w 2389703"/>
                <a:gd name="connsiteY2" fmla="*/ 276359 h 51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703" h="514260">
                  <a:moveTo>
                    <a:pt x="234" y="276359"/>
                  </a:moveTo>
                  <a:cubicBezTo>
                    <a:pt x="-27012" y="-61101"/>
                    <a:pt x="2342275" y="-107816"/>
                    <a:pt x="2389031" y="238259"/>
                  </a:cubicBezTo>
                  <a:cubicBezTo>
                    <a:pt x="2435787" y="584334"/>
                    <a:pt x="27480" y="613819"/>
                    <a:pt x="234" y="276359"/>
                  </a:cubicBez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1067" spc="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399499" y="2838632"/>
            <a:ext cx="2116103" cy="1298221"/>
            <a:chOff x="6299623" y="2089107"/>
            <a:chExt cx="1587077" cy="973666"/>
          </a:xfrm>
        </p:grpSpPr>
        <p:sp>
          <p:nvSpPr>
            <p:cNvPr id="37" name="Freeform 9"/>
            <p:cNvSpPr>
              <a:spLocks/>
            </p:cNvSpPr>
            <p:nvPr/>
          </p:nvSpPr>
          <p:spPr bwMode="auto">
            <a:xfrm>
              <a:off x="6299623" y="2089107"/>
              <a:ext cx="1587077" cy="973666"/>
            </a:xfrm>
            <a:custGeom>
              <a:avLst/>
              <a:gdLst>
                <a:gd name="T0" fmla="*/ 1236 w 1304"/>
                <a:gd name="T1" fmla="*/ 622 h 800"/>
                <a:gd name="T2" fmla="*/ 1234 w 1304"/>
                <a:gd name="T3" fmla="*/ 590 h 800"/>
                <a:gd name="T4" fmla="*/ 1228 w 1304"/>
                <a:gd name="T5" fmla="*/ 528 h 800"/>
                <a:gd name="T6" fmla="*/ 1216 w 1304"/>
                <a:gd name="T7" fmla="*/ 468 h 800"/>
                <a:gd name="T8" fmla="*/ 1198 w 1304"/>
                <a:gd name="T9" fmla="*/ 408 h 800"/>
                <a:gd name="T10" fmla="*/ 1174 w 1304"/>
                <a:gd name="T11" fmla="*/ 354 h 800"/>
                <a:gd name="T12" fmla="*/ 1146 w 1304"/>
                <a:gd name="T13" fmla="*/ 300 h 800"/>
                <a:gd name="T14" fmla="*/ 1112 w 1304"/>
                <a:gd name="T15" fmla="*/ 250 h 800"/>
                <a:gd name="T16" fmla="*/ 1074 w 1304"/>
                <a:gd name="T17" fmla="*/ 204 h 800"/>
                <a:gd name="T18" fmla="*/ 1032 w 1304"/>
                <a:gd name="T19" fmla="*/ 162 h 800"/>
                <a:gd name="T20" fmla="*/ 986 w 1304"/>
                <a:gd name="T21" fmla="*/ 124 h 800"/>
                <a:gd name="T22" fmla="*/ 936 w 1304"/>
                <a:gd name="T23" fmla="*/ 90 h 800"/>
                <a:gd name="T24" fmla="*/ 882 w 1304"/>
                <a:gd name="T25" fmla="*/ 62 h 800"/>
                <a:gd name="T26" fmla="*/ 826 w 1304"/>
                <a:gd name="T27" fmla="*/ 38 h 800"/>
                <a:gd name="T28" fmla="*/ 768 w 1304"/>
                <a:gd name="T29" fmla="*/ 20 h 800"/>
                <a:gd name="T30" fmla="*/ 708 w 1304"/>
                <a:gd name="T31" fmla="*/ 8 h 800"/>
                <a:gd name="T32" fmla="*/ 646 w 1304"/>
                <a:gd name="T33" fmla="*/ 2 h 800"/>
                <a:gd name="T34" fmla="*/ 614 w 1304"/>
                <a:gd name="T35" fmla="*/ 0 h 800"/>
                <a:gd name="T36" fmla="*/ 556 w 1304"/>
                <a:gd name="T37" fmla="*/ 4 h 800"/>
                <a:gd name="T38" fmla="*/ 500 w 1304"/>
                <a:gd name="T39" fmla="*/ 10 h 800"/>
                <a:gd name="T40" fmla="*/ 446 w 1304"/>
                <a:gd name="T41" fmla="*/ 24 h 800"/>
                <a:gd name="T42" fmla="*/ 394 w 1304"/>
                <a:gd name="T43" fmla="*/ 40 h 800"/>
                <a:gd name="T44" fmla="*/ 298 w 1304"/>
                <a:gd name="T45" fmla="*/ 86 h 800"/>
                <a:gd name="T46" fmla="*/ 210 w 1304"/>
                <a:gd name="T47" fmla="*/ 150 h 800"/>
                <a:gd name="T48" fmla="*/ 136 w 1304"/>
                <a:gd name="T49" fmla="*/ 226 h 800"/>
                <a:gd name="T50" fmla="*/ 74 w 1304"/>
                <a:gd name="T51" fmla="*/ 314 h 800"/>
                <a:gd name="T52" fmla="*/ 28 w 1304"/>
                <a:gd name="T53" fmla="*/ 412 h 800"/>
                <a:gd name="T54" fmla="*/ 12 w 1304"/>
                <a:gd name="T55" fmla="*/ 464 h 800"/>
                <a:gd name="T56" fmla="*/ 0 w 1304"/>
                <a:gd name="T57" fmla="*/ 518 h 800"/>
                <a:gd name="T58" fmla="*/ 220 w 1304"/>
                <a:gd name="T59" fmla="*/ 536 h 800"/>
                <a:gd name="T60" fmla="*/ 228 w 1304"/>
                <a:gd name="T61" fmla="*/ 504 h 800"/>
                <a:gd name="T62" fmla="*/ 254 w 1304"/>
                <a:gd name="T63" fmla="*/ 440 h 800"/>
                <a:gd name="T64" fmla="*/ 290 w 1304"/>
                <a:gd name="T65" fmla="*/ 382 h 800"/>
                <a:gd name="T66" fmla="*/ 334 w 1304"/>
                <a:gd name="T67" fmla="*/ 332 h 800"/>
                <a:gd name="T68" fmla="*/ 386 w 1304"/>
                <a:gd name="T69" fmla="*/ 290 h 800"/>
                <a:gd name="T70" fmla="*/ 444 w 1304"/>
                <a:gd name="T71" fmla="*/ 256 h 800"/>
                <a:gd name="T72" fmla="*/ 508 w 1304"/>
                <a:gd name="T73" fmla="*/ 234 h 800"/>
                <a:gd name="T74" fmla="*/ 578 w 1304"/>
                <a:gd name="T75" fmla="*/ 222 h 800"/>
                <a:gd name="T76" fmla="*/ 614 w 1304"/>
                <a:gd name="T77" fmla="*/ 220 h 800"/>
                <a:gd name="T78" fmla="*/ 694 w 1304"/>
                <a:gd name="T79" fmla="*/ 228 h 800"/>
                <a:gd name="T80" fmla="*/ 770 w 1304"/>
                <a:gd name="T81" fmla="*/ 252 h 800"/>
                <a:gd name="T82" fmla="*/ 838 w 1304"/>
                <a:gd name="T83" fmla="*/ 288 h 800"/>
                <a:gd name="T84" fmla="*/ 898 w 1304"/>
                <a:gd name="T85" fmla="*/ 338 h 800"/>
                <a:gd name="T86" fmla="*/ 948 w 1304"/>
                <a:gd name="T87" fmla="*/ 398 h 800"/>
                <a:gd name="T88" fmla="*/ 984 w 1304"/>
                <a:gd name="T89" fmla="*/ 466 h 800"/>
                <a:gd name="T90" fmla="*/ 1008 w 1304"/>
                <a:gd name="T91" fmla="*/ 542 h 800"/>
                <a:gd name="T92" fmla="*/ 1016 w 1304"/>
                <a:gd name="T93" fmla="*/ 622 h 800"/>
                <a:gd name="T94" fmla="*/ 948 w 1304"/>
                <a:gd name="T95" fmla="*/ 622 h 800"/>
                <a:gd name="T96" fmla="*/ 1304 w 1304"/>
                <a:gd name="T97" fmla="*/ 622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4" h="800">
                  <a:moveTo>
                    <a:pt x="1236" y="622"/>
                  </a:moveTo>
                  <a:lnTo>
                    <a:pt x="1236" y="622"/>
                  </a:lnTo>
                  <a:lnTo>
                    <a:pt x="1236" y="622"/>
                  </a:lnTo>
                  <a:lnTo>
                    <a:pt x="1234" y="590"/>
                  </a:lnTo>
                  <a:lnTo>
                    <a:pt x="1232" y="558"/>
                  </a:lnTo>
                  <a:lnTo>
                    <a:pt x="1228" y="528"/>
                  </a:lnTo>
                  <a:lnTo>
                    <a:pt x="1222" y="498"/>
                  </a:lnTo>
                  <a:lnTo>
                    <a:pt x="1216" y="468"/>
                  </a:lnTo>
                  <a:lnTo>
                    <a:pt x="1208" y="438"/>
                  </a:lnTo>
                  <a:lnTo>
                    <a:pt x="1198" y="408"/>
                  </a:lnTo>
                  <a:lnTo>
                    <a:pt x="1186" y="380"/>
                  </a:lnTo>
                  <a:lnTo>
                    <a:pt x="1174" y="354"/>
                  </a:lnTo>
                  <a:lnTo>
                    <a:pt x="1160" y="326"/>
                  </a:lnTo>
                  <a:lnTo>
                    <a:pt x="1146" y="300"/>
                  </a:lnTo>
                  <a:lnTo>
                    <a:pt x="1128" y="276"/>
                  </a:lnTo>
                  <a:lnTo>
                    <a:pt x="1112" y="250"/>
                  </a:lnTo>
                  <a:lnTo>
                    <a:pt x="1094" y="228"/>
                  </a:lnTo>
                  <a:lnTo>
                    <a:pt x="1074" y="204"/>
                  </a:lnTo>
                  <a:lnTo>
                    <a:pt x="1052" y="182"/>
                  </a:lnTo>
                  <a:lnTo>
                    <a:pt x="1032" y="162"/>
                  </a:lnTo>
                  <a:lnTo>
                    <a:pt x="1008" y="142"/>
                  </a:lnTo>
                  <a:lnTo>
                    <a:pt x="986" y="124"/>
                  </a:lnTo>
                  <a:lnTo>
                    <a:pt x="960" y="106"/>
                  </a:lnTo>
                  <a:lnTo>
                    <a:pt x="936" y="90"/>
                  </a:lnTo>
                  <a:lnTo>
                    <a:pt x="910" y="76"/>
                  </a:lnTo>
                  <a:lnTo>
                    <a:pt x="882" y="62"/>
                  </a:lnTo>
                  <a:lnTo>
                    <a:pt x="856" y="50"/>
                  </a:lnTo>
                  <a:lnTo>
                    <a:pt x="826" y="38"/>
                  </a:lnTo>
                  <a:lnTo>
                    <a:pt x="798" y="28"/>
                  </a:lnTo>
                  <a:lnTo>
                    <a:pt x="768" y="20"/>
                  </a:lnTo>
                  <a:lnTo>
                    <a:pt x="738" y="14"/>
                  </a:lnTo>
                  <a:lnTo>
                    <a:pt x="708" y="8"/>
                  </a:lnTo>
                  <a:lnTo>
                    <a:pt x="676" y="4"/>
                  </a:lnTo>
                  <a:lnTo>
                    <a:pt x="646" y="2"/>
                  </a:lnTo>
                  <a:lnTo>
                    <a:pt x="614" y="0"/>
                  </a:lnTo>
                  <a:lnTo>
                    <a:pt x="614" y="0"/>
                  </a:lnTo>
                  <a:lnTo>
                    <a:pt x="584" y="2"/>
                  </a:lnTo>
                  <a:lnTo>
                    <a:pt x="556" y="4"/>
                  </a:lnTo>
                  <a:lnTo>
                    <a:pt x="528" y="6"/>
                  </a:lnTo>
                  <a:lnTo>
                    <a:pt x="500" y="10"/>
                  </a:lnTo>
                  <a:lnTo>
                    <a:pt x="474" y="16"/>
                  </a:lnTo>
                  <a:lnTo>
                    <a:pt x="446" y="24"/>
                  </a:lnTo>
                  <a:lnTo>
                    <a:pt x="420" y="32"/>
                  </a:lnTo>
                  <a:lnTo>
                    <a:pt x="394" y="40"/>
                  </a:lnTo>
                  <a:lnTo>
                    <a:pt x="346" y="62"/>
                  </a:lnTo>
                  <a:lnTo>
                    <a:pt x="298" y="86"/>
                  </a:lnTo>
                  <a:lnTo>
                    <a:pt x="252" y="116"/>
                  </a:lnTo>
                  <a:lnTo>
                    <a:pt x="210" y="150"/>
                  </a:lnTo>
                  <a:lnTo>
                    <a:pt x="172" y="186"/>
                  </a:lnTo>
                  <a:lnTo>
                    <a:pt x="136" y="226"/>
                  </a:lnTo>
                  <a:lnTo>
                    <a:pt x="102" y="268"/>
                  </a:lnTo>
                  <a:lnTo>
                    <a:pt x="74" y="314"/>
                  </a:lnTo>
                  <a:lnTo>
                    <a:pt x="50" y="362"/>
                  </a:lnTo>
                  <a:lnTo>
                    <a:pt x="28" y="412"/>
                  </a:lnTo>
                  <a:lnTo>
                    <a:pt x="20" y="438"/>
                  </a:lnTo>
                  <a:lnTo>
                    <a:pt x="12" y="464"/>
                  </a:lnTo>
                  <a:lnTo>
                    <a:pt x="6" y="490"/>
                  </a:lnTo>
                  <a:lnTo>
                    <a:pt x="0" y="518"/>
                  </a:lnTo>
                  <a:lnTo>
                    <a:pt x="100" y="418"/>
                  </a:lnTo>
                  <a:lnTo>
                    <a:pt x="220" y="536"/>
                  </a:lnTo>
                  <a:lnTo>
                    <a:pt x="220" y="536"/>
                  </a:lnTo>
                  <a:lnTo>
                    <a:pt x="228" y="504"/>
                  </a:lnTo>
                  <a:lnTo>
                    <a:pt x="240" y="472"/>
                  </a:lnTo>
                  <a:lnTo>
                    <a:pt x="254" y="440"/>
                  </a:lnTo>
                  <a:lnTo>
                    <a:pt x="270" y="410"/>
                  </a:lnTo>
                  <a:lnTo>
                    <a:pt x="290" y="382"/>
                  </a:lnTo>
                  <a:lnTo>
                    <a:pt x="310" y="356"/>
                  </a:lnTo>
                  <a:lnTo>
                    <a:pt x="334" y="332"/>
                  </a:lnTo>
                  <a:lnTo>
                    <a:pt x="360" y="310"/>
                  </a:lnTo>
                  <a:lnTo>
                    <a:pt x="386" y="290"/>
                  </a:lnTo>
                  <a:lnTo>
                    <a:pt x="414" y="272"/>
                  </a:lnTo>
                  <a:lnTo>
                    <a:pt x="444" y="256"/>
                  </a:lnTo>
                  <a:lnTo>
                    <a:pt x="476" y="244"/>
                  </a:lnTo>
                  <a:lnTo>
                    <a:pt x="508" y="234"/>
                  </a:lnTo>
                  <a:lnTo>
                    <a:pt x="542" y="226"/>
                  </a:lnTo>
                  <a:lnTo>
                    <a:pt x="578" y="222"/>
                  </a:lnTo>
                  <a:lnTo>
                    <a:pt x="614" y="220"/>
                  </a:lnTo>
                  <a:lnTo>
                    <a:pt x="614" y="220"/>
                  </a:lnTo>
                  <a:lnTo>
                    <a:pt x="654" y="222"/>
                  </a:lnTo>
                  <a:lnTo>
                    <a:pt x="694" y="228"/>
                  </a:lnTo>
                  <a:lnTo>
                    <a:pt x="734" y="238"/>
                  </a:lnTo>
                  <a:lnTo>
                    <a:pt x="770" y="252"/>
                  </a:lnTo>
                  <a:lnTo>
                    <a:pt x="806" y="268"/>
                  </a:lnTo>
                  <a:lnTo>
                    <a:pt x="838" y="288"/>
                  </a:lnTo>
                  <a:lnTo>
                    <a:pt x="870" y="312"/>
                  </a:lnTo>
                  <a:lnTo>
                    <a:pt x="898" y="338"/>
                  </a:lnTo>
                  <a:lnTo>
                    <a:pt x="924" y="366"/>
                  </a:lnTo>
                  <a:lnTo>
                    <a:pt x="948" y="398"/>
                  </a:lnTo>
                  <a:lnTo>
                    <a:pt x="968" y="430"/>
                  </a:lnTo>
                  <a:lnTo>
                    <a:pt x="984" y="466"/>
                  </a:lnTo>
                  <a:lnTo>
                    <a:pt x="998" y="502"/>
                  </a:lnTo>
                  <a:lnTo>
                    <a:pt x="1008" y="542"/>
                  </a:lnTo>
                  <a:lnTo>
                    <a:pt x="1014" y="582"/>
                  </a:lnTo>
                  <a:lnTo>
                    <a:pt x="1016" y="622"/>
                  </a:lnTo>
                  <a:lnTo>
                    <a:pt x="1016" y="622"/>
                  </a:lnTo>
                  <a:lnTo>
                    <a:pt x="948" y="622"/>
                  </a:lnTo>
                  <a:lnTo>
                    <a:pt x="1126" y="800"/>
                  </a:lnTo>
                  <a:lnTo>
                    <a:pt x="1304" y="622"/>
                  </a:lnTo>
                  <a:lnTo>
                    <a:pt x="1236" y="622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8" name="矩形 45"/>
            <p:cNvSpPr/>
            <p:nvPr/>
          </p:nvSpPr>
          <p:spPr>
            <a:xfrm>
              <a:off x="6520646" y="2257427"/>
              <a:ext cx="1039480" cy="782232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" fmla="*/ 0 w 1511952"/>
                <a:gd name="connsiteY0" fmla="*/ 105833 h 401811"/>
                <a:gd name="connsiteX1" fmla="*/ 1511952 w 1511952"/>
                <a:gd name="connsiteY1" fmla="*/ 105833 h 401811"/>
                <a:gd name="connsiteX2" fmla="*/ 1511952 w 1511952"/>
                <a:gd name="connsiteY2" fmla="*/ 401811 h 401811"/>
                <a:gd name="connsiteX3" fmla="*/ 0 w 1511952"/>
                <a:gd name="connsiteY3" fmla="*/ 401811 h 401811"/>
                <a:gd name="connsiteX4" fmla="*/ 0 w 1511952"/>
                <a:gd name="connsiteY4" fmla="*/ 105833 h 401811"/>
                <a:gd name="connsiteX0" fmla="*/ 0 w 1511952"/>
                <a:gd name="connsiteY0" fmla="*/ 171524 h 467502"/>
                <a:gd name="connsiteX1" fmla="*/ 1511952 w 1511952"/>
                <a:gd name="connsiteY1" fmla="*/ 171524 h 467502"/>
                <a:gd name="connsiteX2" fmla="*/ 1511952 w 1511952"/>
                <a:gd name="connsiteY2" fmla="*/ 467502 h 467502"/>
                <a:gd name="connsiteX3" fmla="*/ 0 w 1511952"/>
                <a:gd name="connsiteY3" fmla="*/ 467502 h 467502"/>
                <a:gd name="connsiteX4" fmla="*/ 0 w 1511952"/>
                <a:gd name="connsiteY4" fmla="*/ 171524 h 467502"/>
                <a:gd name="connsiteX0" fmla="*/ 0 w 1623871"/>
                <a:gd name="connsiteY0" fmla="*/ 216069 h 431085"/>
                <a:gd name="connsiteX1" fmla="*/ 1623871 w 1623871"/>
                <a:gd name="connsiteY1" fmla="*/ 135107 h 431085"/>
                <a:gd name="connsiteX2" fmla="*/ 1623871 w 1623871"/>
                <a:gd name="connsiteY2" fmla="*/ 431085 h 431085"/>
                <a:gd name="connsiteX3" fmla="*/ 111919 w 1623871"/>
                <a:gd name="connsiteY3" fmla="*/ 431085 h 431085"/>
                <a:gd name="connsiteX4" fmla="*/ 0 w 1623871"/>
                <a:gd name="connsiteY4" fmla="*/ 216069 h 431085"/>
                <a:gd name="connsiteX0" fmla="*/ 0 w 1811990"/>
                <a:gd name="connsiteY0" fmla="*/ 178613 h 393629"/>
                <a:gd name="connsiteX1" fmla="*/ 1811990 w 1811990"/>
                <a:gd name="connsiteY1" fmla="*/ 164326 h 393629"/>
                <a:gd name="connsiteX2" fmla="*/ 1623871 w 1811990"/>
                <a:gd name="connsiteY2" fmla="*/ 393629 h 393629"/>
                <a:gd name="connsiteX3" fmla="*/ 111919 w 1811990"/>
                <a:gd name="connsiteY3" fmla="*/ 393629 h 393629"/>
                <a:gd name="connsiteX4" fmla="*/ 0 w 1811990"/>
                <a:gd name="connsiteY4" fmla="*/ 178613 h 393629"/>
                <a:gd name="connsiteX0" fmla="*/ 0 w 1811990"/>
                <a:gd name="connsiteY0" fmla="*/ 313434 h 528450"/>
                <a:gd name="connsiteX1" fmla="*/ 1811990 w 1811990"/>
                <a:gd name="connsiteY1" fmla="*/ 299147 h 528450"/>
                <a:gd name="connsiteX2" fmla="*/ 1623871 w 1811990"/>
                <a:gd name="connsiteY2" fmla="*/ 528450 h 528450"/>
                <a:gd name="connsiteX3" fmla="*/ 111919 w 1811990"/>
                <a:gd name="connsiteY3" fmla="*/ 528450 h 528450"/>
                <a:gd name="connsiteX4" fmla="*/ 0 w 1811990"/>
                <a:gd name="connsiteY4" fmla="*/ 313434 h 528450"/>
                <a:gd name="connsiteX0" fmla="*/ 0 w 1811990"/>
                <a:gd name="connsiteY0" fmla="*/ 416193 h 631209"/>
                <a:gd name="connsiteX1" fmla="*/ 1811990 w 1811990"/>
                <a:gd name="connsiteY1" fmla="*/ 401906 h 631209"/>
                <a:gd name="connsiteX2" fmla="*/ 1623871 w 1811990"/>
                <a:gd name="connsiteY2" fmla="*/ 631209 h 631209"/>
                <a:gd name="connsiteX3" fmla="*/ 111919 w 1811990"/>
                <a:gd name="connsiteY3" fmla="*/ 631209 h 631209"/>
                <a:gd name="connsiteX4" fmla="*/ 0 w 1811990"/>
                <a:gd name="connsiteY4" fmla="*/ 416193 h 631209"/>
                <a:gd name="connsiteX0" fmla="*/ 160959 w 1972949"/>
                <a:gd name="connsiteY0" fmla="*/ 35768 h 250784"/>
                <a:gd name="connsiteX1" fmla="*/ 1972949 w 1972949"/>
                <a:gd name="connsiteY1" fmla="*/ 21481 h 250784"/>
                <a:gd name="connsiteX2" fmla="*/ 1784830 w 1972949"/>
                <a:gd name="connsiteY2" fmla="*/ 250784 h 250784"/>
                <a:gd name="connsiteX3" fmla="*/ 272878 w 1972949"/>
                <a:gd name="connsiteY3" fmla="*/ 250784 h 250784"/>
                <a:gd name="connsiteX4" fmla="*/ 160959 w 1972949"/>
                <a:gd name="connsiteY4" fmla="*/ 35768 h 250784"/>
                <a:gd name="connsiteX0" fmla="*/ 160959 w 1974753"/>
                <a:gd name="connsiteY0" fmla="*/ 53432 h 268448"/>
                <a:gd name="connsiteX1" fmla="*/ 1972949 w 1974753"/>
                <a:gd name="connsiteY1" fmla="*/ 39145 h 268448"/>
                <a:gd name="connsiteX2" fmla="*/ 1784830 w 1974753"/>
                <a:gd name="connsiteY2" fmla="*/ 268448 h 268448"/>
                <a:gd name="connsiteX3" fmla="*/ 272878 w 1974753"/>
                <a:gd name="connsiteY3" fmla="*/ 268448 h 268448"/>
                <a:gd name="connsiteX4" fmla="*/ 160959 w 1974753"/>
                <a:gd name="connsiteY4" fmla="*/ 53432 h 268448"/>
                <a:gd name="connsiteX0" fmla="*/ 160959 w 1974751"/>
                <a:gd name="connsiteY0" fmla="*/ 53432 h 311846"/>
                <a:gd name="connsiteX1" fmla="*/ 1972949 w 1974751"/>
                <a:gd name="connsiteY1" fmla="*/ 39145 h 311846"/>
                <a:gd name="connsiteX2" fmla="*/ 1784830 w 1974751"/>
                <a:gd name="connsiteY2" fmla="*/ 268448 h 311846"/>
                <a:gd name="connsiteX3" fmla="*/ 272878 w 1974751"/>
                <a:gd name="connsiteY3" fmla="*/ 268448 h 311846"/>
                <a:gd name="connsiteX4" fmla="*/ 160959 w 1974751"/>
                <a:gd name="connsiteY4" fmla="*/ 53432 h 311846"/>
                <a:gd name="connsiteX0" fmla="*/ 160959 w 1974753"/>
                <a:gd name="connsiteY0" fmla="*/ 53432 h 296225"/>
                <a:gd name="connsiteX1" fmla="*/ 1972949 w 1974753"/>
                <a:gd name="connsiteY1" fmla="*/ 39145 h 296225"/>
                <a:gd name="connsiteX2" fmla="*/ 1784830 w 1974753"/>
                <a:gd name="connsiteY2" fmla="*/ 268448 h 296225"/>
                <a:gd name="connsiteX3" fmla="*/ 272878 w 1974753"/>
                <a:gd name="connsiteY3" fmla="*/ 268448 h 296225"/>
                <a:gd name="connsiteX4" fmla="*/ 160959 w 1974753"/>
                <a:gd name="connsiteY4" fmla="*/ 53432 h 296225"/>
                <a:gd name="connsiteX0" fmla="*/ 122914 w 1936615"/>
                <a:gd name="connsiteY0" fmla="*/ 119803 h 362596"/>
                <a:gd name="connsiteX1" fmla="*/ 1934904 w 1936615"/>
                <a:gd name="connsiteY1" fmla="*/ 105516 h 362596"/>
                <a:gd name="connsiteX2" fmla="*/ 1746785 w 1936615"/>
                <a:gd name="connsiteY2" fmla="*/ 334819 h 362596"/>
                <a:gd name="connsiteX3" fmla="*/ 234833 w 1936615"/>
                <a:gd name="connsiteY3" fmla="*/ 334819 h 362596"/>
                <a:gd name="connsiteX4" fmla="*/ 122914 w 1936615"/>
                <a:gd name="connsiteY4" fmla="*/ 119803 h 362596"/>
                <a:gd name="connsiteX0" fmla="*/ 122914 w 2121812"/>
                <a:gd name="connsiteY0" fmla="*/ 177507 h 420300"/>
                <a:gd name="connsiteX1" fmla="*/ 1934904 w 2121812"/>
                <a:gd name="connsiteY1" fmla="*/ 163220 h 420300"/>
                <a:gd name="connsiteX2" fmla="*/ 1746785 w 2121812"/>
                <a:gd name="connsiteY2" fmla="*/ 392523 h 420300"/>
                <a:gd name="connsiteX3" fmla="*/ 234833 w 2121812"/>
                <a:gd name="connsiteY3" fmla="*/ 392523 h 420300"/>
                <a:gd name="connsiteX4" fmla="*/ 122914 w 2121812"/>
                <a:gd name="connsiteY4" fmla="*/ 177507 h 420300"/>
                <a:gd name="connsiteX0" fmla="*/ 121667 w 2160596"/>
                <a:gd name="connsiteY0" fmla="*/ 142002 h 750303"/>
                <a:gd name="connsiteX1" fmla="*/ 1933657 w 2160596"/>
                <a:gd name="connsiteY1" fmla="*/ 127715 h 750303"/>
                <a:gd name="connsiteX2" fmla="*/ 1745538 w 2160596"/>
                <a:gd name="connsiteY2" fmla="*/ 357018 h 750303"/>
                <a:gd name="connsiteX3" fmla="*/ 340073 w 2160596"/>
                <a:gd name="connsiteY3" fmla="*/ 747543 h 750303"/>
                <a:gd name="connsiteX4" fmla="*/ 121667 w 2160596"/>
                <a:gd name="connsiteY4" fmla="*/ 142002 h 750303"/>
                <a:gd name="connsiteX0" fmla="*/ 126823 w 2128132"/>
                <a:gd name="connsiteY0" fmla="*/ 80912 h 739617"/>
                <a:gd name="connsiteX1" fmla="*/ 1938813 w 2128132"/>
                <a:gd name="connsiteY1" fmla="*/ 66625 h 739617"/>
                <a:gd name="connsiteX2" fmla="*/ 1892677 w 2128132"/>
                <a:gd name="connsiteY2" fmla="*/ 638828 h 739617"/>
                <a:gd name="connsiteX3" fmla="*/ 345229 w 2128132"/>
                <a:gd name="connsiteY3" fmla="*/ 686453 h 739617"/>
                <a:gd name="connsiteX4" fmla="*/ 126823 w 2128132"/>
                <a:gd name="connsiteY4" fmla="*/ 80912 h 739617"/>
                <a:gd name="connsiteX0" fmla="*/ 150487 w 2151798"/>
                <a:gd name="connsiteY0" fmla="*/ 138337 h 797042"/>
                <a:gd name="connsiteX1" fmla="*/ 1962477 w 2151798"/>
                <a:gd name="connsiteY1" fmla="*/ 124050 h 797042"/>
                <a:gd name="connsiteX2" fmla="*/ 1916341 w 2151798"/>
                <a:gd name="connsiteY2" fmla="*/ 696253 h 797042"/>
                <a:gd name="connsiteX3" fmla="*/ 368893 w 2151798"/>
                <a:gd name="connsiteY3" fmla="*/ 743878 h 797042"/>
                <a:gd name="connsiteX4" fmla="*/ 150487 w 2151798"/>
                <a:gd name="connsiteY4" fmla="*/ 138337 h 797042"/>
                <a:gd name="connsiteX0" fmla="*/ 163275 w 2107709"/>
                <a:gd name="connsiteY0" fmla="*/ 120535 h 845635"/>
                <a:gd name="connsiteX1" fmla="*/ 1922021 w 2107709"/>
                <a:gd name="connsiteY1" fmla="*/ 168160 h 845635"/>
                <a:gd name="connsiteX2" fmla="*/ 1875885 w 2107709"/>
                <a:gd name="connsiteY2" fmla="*/ 740363 h 845635"/>
                <a:gd name="connsiteX3" fmla="*/ 328437 w 2107709"/>
                <a:gd name="connsiteY3" fmla="*/ 787988 h 845635"/>
                <a:gd name="connsiteX4" fmla="*/ 163275 w 2107709"/>
                <a:gd name="connsiteY4" fmla="*/ 120535 h 845635"/>
                <a:gd name="connsiteX0" fmla="*/ 163275 w 2186152"/>
                <a:gd name="connsiteY0" fmla="*/ 187705 h 912805"/>
                <a:gd name="connsiteX1" fmla="*/ 1922021 w 2186152"/>
                <a:gd name="connsiteY1" fmla="*/ 235330 h 912805"/>
                <a:gd name="connsiteX2" fmla="*/ 1875885 w 2186152"/>
                <a:gd name="connsiteY2" fmla="*/ 807533 h 912805"/>
                <a:gd name="connsiteX3" fmla="*/ 328437 w 2186152"/>
                <a:gd name="connsiteY3" fmla="*/ 855158 h 912805"/>
                <a:gd name="connsiteX4" fmla="*/ 163275 w 2186152"/>
                <a:gd name="connsiteY4" fmla="*/ 187705 h 912805"/>
                <a:gd name="connsiteX0" fmla="*/ 163275 w 2137129"/>
                <a:gd name="connsiteY0" fmla="*/ 189457 h 914557"/>
                <a:gd name="connsiteX1" fmla="*/ 1922021 w 2137129"/>
                <a:gd name="connsiteY1" fmla="*/ 237082 h 914557"/>
                <a:gd name="connsiteX2" fmla="*/ 1875885 w 2137129"/>
                <a:gd name="connsiteY2" fmla="*/ 809285 h 914557"/>
                <a:gd name="connsiteX3" fmla="*/ 328437 w 2137129"/>
                <a:gd name="connsiteY3" fmla="*/ 856910 h 914557"/>
                <a:gd name="connsiteX4" fmla="*/ 163275 w 2137129"/>
                <a:gd name="connsiteY4" fmla="*/ 189457 h 914557"/>
                <a:gd name="connsiteX0" fmla="*/ 186821 w 2685834"/>
                <a:gd name="connsiteY0" fmla="*/ 142129 h 867451"/>
                <a:gd name="connsiteX1" fmla="*/ 2584491 w 2685834"/>
                <a:gd name="connsiteY1" fmla="*/ 184991 h 867451"/>
                <a:gd name="connsiteX2" fmla="*/ 1899431 w 2685834"/>
                <a:gd name="connsiteY2" fmla="*/ 761957 h 867451"/>
                <a:gd name="connsiteX3" fmla="*/ 351983 w 2685834"/>
                <a:gd name="connsiteY3" fmla="*/ 809582 h 867451"/>
                <a:gd name="connsiteX4" fmla="*/ 186821 w 2685834"/>
                <a:gd name="connsiteY4" fmla="*/ 142129 h 867451"/>
                <a:gd name="connsiteX0" fmla="*/ 186821 w 2756339"/>
                <a:gd name="connsiteY0" fmla="*/ 201141 h 926463"/>
                <a:gd name="connsiteX1" fmla="*/ 2584491 w 2756339"/>
                <a:gd name="connsiteY1" fmla="*/ 244003 h 926463"/>
                <a:gd name="connsiteX2" fmla="*/ 1899431 w 2756339"/>
                <a:gd name="connsiteY2" fmla="*/ 820969 h 926463"/>
                <a:gd name="connsiteX3" fmla="*/ 351983 w 2756339"/>
                <a:gd name="connsiteY3" fmla="*/ 868594 h 926463"/>
                <a:gd name="connsiteX4" fmla="*/ 186821 w 2756339"/>
                <a:gd name="connsiteY4" fmla="*/ 201141 h 926463"/>
                <a:gd name="connsiteX0" fmla="*/ 198603 w 2768122"/>
                <a:gd name="connsiteY0" fmla="*/ 284982 h 1010304"/>
                <a:gd name="connsiteX1" fmla="*/ 2596273 w 2768122"/>
                <a:gd name="connsiteY1" fmla="*/ 327844 h 1010304"/>
                <a:gd name="connsiteX2" fmla="*/ 1911213 w 2768122"/>
                <a:gd name="connsiteY2" fmla="*/ 904810 h 1010304"/>
                <a:gd name="connsiteX3" fmla="*/ 363765 w 2768122"/>
                <a:gd name="connsiteY3" fmla="*/ 952435 h 1010304"/>
                <a:gd name="connsiteX4" fmla="*/ 198603 w 2768122"/>
                <a:gd name="connsiteY4" fmla="*/ 284982 h 1010304"/>
                <a:gd name="connsiteX0" fmla="*/ 229193 w 2627166"/>
                <a:gd name="connsiteY0" fmla="*/ 172727 h 840252"/>
                <a:gd name="connsiteX1" fmla="*/ 2626863 w 2627166"/>
                <a:gd name="connsiteY1" fmla="*/ 215589 h 840252"/>
                <a:gd name="connsiteX2" fmla="*/ 394355 w 2627166"/>
                <a:gd name="connsiteY2" fmla="*/ 840180 h 840252"/>
                <a:gd name="connsiteX3" fmla="*/ 229193 w 2627166"/>
                <a:gd name="connsiteY3" fmla="*/ 172727 h 840252"/>
                <a:gd name="connsiteX0" fmla="*/ 0 w 2397670"/>
                <a:gd name="connsiteY0" fmla="*/ 172727 h 215589"/>
                <a:gd name="connsiteX1" fmla="*/ 2397670 w 2397670"/>
                <a:gd name="connsiteY1" fmla="*/ 215589 h 215589"/>
                <a:gd name="connsiteX2" fmla="*/ 0 w 2397670"/>
                <a:gd name="connsiteY2" fmla="*/ 172727 h 215589"/>
                <a:gd name="connsiteX0" fmla="*/ 0 w 2388797"/>
                <a:gd name="connsiteY0" fmla="*/ 176263 h 176263"/>
                <a:gd name="connsiteX1" fmla="*/ 2388797 w 2388797"/>
                <a:gd name="connsiteY1" fmla="*/ 114350 h 176263"/>
                <a:gd name="connsiteX2" fmla="*/ 0 w 2388797"/>
                <a:gd name="connsiteY2" fmla="*/ 176263 h 176263"/>
                <a:gd name="connsiteX0" fmla="*/ 0 w 2388797"/>
                <a:gd name="connsiteY0" fmla="*/ 168967 h 168967"/>
                <a:gd name="connsiteX1" fmla="*/ 2388797 w 2388797"/>
                <a:gd name="connsiteY1" fmla="*/ 130867 h 168967"/>
                <a:gd name="connsiteX2" fmla="*/ 0 w 2388797"/>
                <a:gd name="connsiteY2" fmla="*/ 168967 h 168967"/>
                <a:gd name="connsiteX0" fmla="*/ 98544 w 2487341"/>
                <a:gd name="connsiteY0" fmla="*/ 287217 h 557332"/>
                <a:gd name="connsiteX1" fmla="*/ 2487341 w 2487341"/>
                <a:gd name="connsiteY1" fmla="*/ 249117 h 557332"/>
                <a:gd name="connsiteX2" fmla="*/ 98544 w 2487341"/>
                <a:gd name="connsiteY2" fmla="*/ 287217 h 557332"/>
                <a:gd name="connsiteX0" fmla="*/ 65757 w 2513543"/>
                <a:gd name="connsiteY0" fmla="*/ 436393 h 838087"/>
                <a:gd name="connsiteX1" fmla="*/ 2454554 w 2513543"/>
                <a:gd name="connsiteY1" fmla="*/ 398293 h 838087"/>
                <a:gd name="connsiteX2" fmla="*/ 65757 w 2513543"/>
                <a:gd name="connsiteY2" fmla="*/ 436393 h 838087"/>
                <a:gd name="connsiteX0" fmla="*/ 72144 w 2469823"/>
                <a:gd name="connsiteY0" fmla="*/ 383166 h 736189"/>
                <a:gd name="connsiteX1" fmla="*/ 2460941 w 2469823"/>
                <a:gd name="connsiteY1" fmla="*/ 345066 h 736189"/>
                <a:gd name="connsiteX2" fmla="*/ 72144 w 2469823"/>
                <a:gd name="connsiteY2" fmla="*/ 383166 h 736189"/>
                <a:gd name="connsiteX0" fmla="*/ 85 w 2399588"/>
                <a:gd name="connsiteY0" fmla="*/ 322200 h 610927"/>
                <a:gd name="connsiteX1" fmla="*/ 2388882 w 2399588"/>
                <a:gd name="connsiteY1" fmla="*/ 284100 h 610927"/>
                <a:gd name="connsiteX2" fmla="*/ 85 w 2399588"/>
                <a:gd name="connsiteY2" fmla="*/ 322200 h 610927"/>
                <a:gd name="connsiteX0" fmla="*/ 247 w 2399925"/>
                <a:gd name="connsiteY0" fmla="*/ 272591 h 507119"/>
                <a:gd name="connsiteX1" fmla="*/ 2389044 w 2399925"/>
                <a:gd name="connsiteY1" fmla="*/ 234491 h 507119"/>
                <a:gd name="connsiteX2" fmla="*/ 247 w 2399925"/>
                <a:gd name="connsiteY2" fmla="*/ 272591 h 507119"/>
                <a:gd name="connsiteX0" fmla="*/ 234 w 2389703"/>
                <a:gd name="connsiteY0" fmla="*/ 276359 h 514260"/>
                <a:gd name="connsiteX1" fmla="*/ 2389031 w 2389703"/>
                <a:gd name="connsiteY1" fmla="*/ 238259 h 514260"/>
                <a:gd name="connsiteX2" fmla="*/ 234 w 2389703"/>
                <a:gd name="connsiteY2" fmla="*/ 276359 h 51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703" h="514260">
                  <a:moveTo>
                    <a:pt x="234" y="276359"/>
                  </a:moveTo>
                  <a:cubicBezTo>
                    <a:pt x="-27012" y="-61101"/>
                    <a:pt x="2342275" y="-107816"/>
                    <a:pt x="2389031" y="238259"/>
                  </a:cubicBezTo>
                  <a:cubicBezTo>
                    <a:pt x="2435787" y="584334"/>
                    <a:pt x="27480" y="613819"/>
                    <a:pt x="234" y="276359"/>
                  </a:cubicBez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1067" spc="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737776" y="3559147"/>
            <a:ext cx="2112857" cy="1298221"/>
            <a:chOff x="5053330" y="2629492"/>
            <a:chExt cx="1584643" cy="973666"/>
          </a:xfrm>
        </p:grpSpPr>
        <p:sp>
          <p:nvSpPr>
            <p:cNvPr id="40" name="Freeform 8"/>
            <p:cNvSpPr>
              <a:spLocks/>
            </p:cNvSpPr>
            <p:nvPr/>
          </p:nvSpPr>
          <p:spPr bwMode="auto">
            <a:xfrm>
              <a:off x="5053330" y="2629492"/>
              <a:ext cx="1584643" cy="973666"/>
            </a:xfrm>
            <a:custGeom>
              <a:avLst/>
              <a:gdLst>
                <a:gd name="T0" fmla="*/ 946 w 1302"/>
                <a:gd name="T1" fmla="*/ 178 h 800"/>
                <a:gd name="T2" fmla="*/ 1016 w 1302"/>
                <a:gd name="T3" fmla="*/ 178 h 800"/>
                <a:gd name="T4" fmla="*/ 1008 w 1302"/>
                <a:gd name="T5" fmla="*/ 260 h 800"/>
                <a:gd name="T6" fmla="*/ 984 w 1302"/>
                <a:gd name="T7" fmla="*/ 336 h 800"/>
                <a:gd name="T8" fmla="*/ 946 w 1302"/>
                <a:gd name="T9" fmla="*/ 404 h 800"/>
                <a:gd name="T10" fmla="*/ 898 w 1302"/>
                <a:gd name="T11" fmla="*/ 464 h 800"/>
                <a:gd name="T12" fmla="*/ 838 w 1302"/>
                <a:gd name="T13" fmla="*/ 512 h 800"/>
                <a:gd name="T14" fmla="*/ 770 w 1302"/>
                <a:gd name="T15" fmla="*/ 550 h 800"/>
                <a:gd name="T16" fmla="*/ 694 w 1302"/>
                <a:gd name="T17" fmla="*/ 574 h 800"/>
                <a:gd name="T18" fmla="*/ 612 w 1302"/>
                <a:gd name="T19" fmla="*/ 582 h 800"/>
                <a:gd name="T20" fmla="*/ 576 w 1302"/>
                <a:gd name="T21" fmla="*/ 580 h 800"/>
                <a:gd name="T22" fmla="*/ 508 w 1302"/>
                <a:gd name="T23" fmla="*/ 568 h 800"/>
                <a:gd name="T24" fmla="*/ 444 w 1302"/>
                <a:gd name="T25" fmla="*/ 544 h 800"/>
                <a:gd name="T26" fmla="*/ 386 w 1302"/>
                <a:gd name="T27" fmla="*/ 510 h 800"/>
                <a:gd name="T28" fmla="*/ 334 w 1302"/>
                <a:gd name="T29" fmla="*/ 468 h 800"/>
                <a:gd name="T30" fmla="*/ 288 w 1302"/>
                <a:gd name="T31" fmla="*/ 418 h 800"/>
                <a:gd name="T32" fmla="*/ 254 w 1302"/>
                <a:gd name="T33" fmla="*/ 360 h 800"/>
                <a:gd name="T34" fmla="*/ 228 w 1302"/>
                <a:gd name="T35" fmla="*/ 298 h 800"/>
                <a:gd name="T36" fmla="*/ 100 w 1302"/>
                <a:gd name="T37" fmla="*/ 384 h 800"/>
                <a:gd name="T38" fmla="*/ 0 w 1302"/>
                <a:gd name="T39" fmla="*/ 284 h 800"/>
                <a:gd name="T40" fmla="*/ 12 w 1302"/>
                <a:gd name="T41" fmla="*/ 338 h 800"/>
                <a:gd name="T42" fmla="*/ 28 w 1302"/>
                <a:gd name="T43" fmla="*/ 390 h 800"/>
                <a:gd name="T44" fmla="*/ 74 w 1302"/>
                <a:gd name="T45" fmla="*/ 488 h 800"/>
                <a:gd name="T46" fmla="*/ 134 w 1302"/>
                <a:gd name="T47" fmla="*/ 576 h 800"/>
                <a:gd name="T48" fmla="*/ 210 w 1302"/>
                <a:gd name="T49" fmla="*/ 652 h 800"/>
                <a:gd name="T50" fmla="*/ 296 w 1302"/>
                <a:gd name="T51" fmla="*/ 714 h 800"/>
                <a:gd name="T52" fmla="*/ 394 w 1302"/>
                <a:gd name="T53" fmla="*/ 760 h 800"/>
                <a:gd name="T54" fmla="*/ 446 w 1302"/>
                <a:gd name="T55" fmla="*/ 778 h 800"/>
                <a:gd name="T56" fmla="*/ 500 w 1302"/>
                <a:gd name="T57" fmla="*/ 790 h 800"/>
                <a:gd name="T58" fmla="*/ 556 w 1302"/>
                <a:gd name="T59" fmla="*/ 798 h 800"/>
                <a:gd name="T60" fmla="*/ 612 w 1302"/>
                <a:gd name="T61" fmla="*/ 800 h 800"/>
                <a:gd name="T62" fmla="*/ 644 w 1302"/>
                <a:gd name="T63" fmla="*/ 800 h 800"/>
                <a:gd name="T64" fmla="*/ 708 w 1302"/>
                <a:gd name="T65" fmla="*/ 794 h 800"/>
                <a:gd name="T66" fmla="*/ 768 w 1302"/>
                <a:gd name="T67" fmla="*/ 780 h 800"/>
                <a:gd name="T68" fmla="*/ 826 w 1302"/>
                <a:gd name="T69" fmla="*/ 762 h 800"/>
                <a:gd name="T70" fmla="*/ 882 w 1302"/>
                <a:gd name="T71" fmla="*/ 738 h 800"/>
                <a:gd name="T72" fmla="*/ 934 w 1302"/>
                <a:gd name="T73" fmla="*/ 710 h 800"/>
                <a:gd name="T74" fmla="*/ 984 w 1302"/>
                <a:gd name="T75" fmla="*/ 676 h 800"/>
                <a:gd name="T76" fmla="*/ 1030 w 1302"/>
                <a:gd name="T77" fmla="*/ 638 h 800"/>
                <a:gd name="T78" fmla="*/ 1072 w 1302"/>
                <a:gd name="T79" fmla="*/ 596 h 800"/>
                <a:gd name="T80" fmla="*/ 1110 w 1302"/>
                <a:gd name="T81" fmla="*/ 550 h 800"/>
                <a:gd name="T82" fmla="*/ 1144 w 1302"/>
                <a:gd name="T83" fmla="*/ 500 h 800"/>
                <a:gd name="T84" fmla="*/ 1174 w 1302"/>
                <a:gd name="T85" fmla="*/ 448 h 800"/>
                <a:gd name="T86" fmla="*/ 1196 w 1302"/>
                <a:gd name="T87" fmla="*/ 392 h 800"/>
                <a:gd name="T88" fmla="*/ 1214 w 1302"/>
                <a:gd name="T89" fmla="*/ 334 h 800"/>
                <a:gd name="T90" fmla="*/ 1228 w 1302"/>
                <a:gd name="T91" fmla="*/ 274 h 800"/>
                <a:gd name="T92" fmla="*/ 1234 w 1302"/>
                <a:gd name="T93" fmla="*/ 210 h 800"/>
                <a:gd name="T94" fmla="*/ 1302 w 1302"/>
                <a:gd name="T95" fmla="*/ 178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02" h="800">
                  <a:moveTo>
                    <a:pt x="1124" y="0"/>
                  </a:moveTo>
                  <a:lnTo>
                    <a:pt x="946" y="178"/>
                  </a:lnTo>
                  <a:lnTo>
                    <a:pt x="1016" y="178"/>
                  </a:lnTo>
                  <a:lnTo>
                    <a:pt x="1016" y="178"/>
                  </a:lnTo>
                  <a:lnTo>
                    <a:pt x="1014" y="220"/>
                  </a:lnTo>
                  <a:lnTo>
                    <a:pt x="1008" y="260"/>
                  </a:lnTo>
                  <a:lnTo>
                    <a:pt x="998" y="298"/>
                  </a:lnTo>
                  <a:lnTo>
                    <a:pt x="984" y="336"/>
                  </a:lnTo>
                  <a:lnTo>
                    <a:pt x="966" y="370"/>
                  </a:lnTo>
                  <a:lnTo>
                    <a:pt x="946" y="404"/>
                  </a:lnTo>
                  <a:lnTo>
                    <a:pt x="924" y="434"/>
                  </a:lnTo>
                  <a:lnTo>
                    <a:pt x="898" y="464"/>
                  </a:lnTo>
                  <a:lnTo>
                    <a:pt x="868" y="490"/>
                  </a:lnTo>
                  <a:lnTo>
                    <a:pt x="838" y="512"/>
                  </a:lnTo>
                  <a:lnTo>
                    <a:pt x="804" y="532"/>
                  </a:lnTo>
                  <a:lnTo>
                    <a:pt x="770" y="550"/>
                  </a:lnTo>
                  <a:lnTo>
                    <a:pt x="732" y="564"/>
                  </a:lnTo>
                  <a:lnTo>
                    <a:pt x="694" y="574"/>
                  </a:lnTo>
                  <a:lnTo>
                    <a:pt x="654" y="580"/>
                  </a:lnTo>
                  <a:lnTo>
                    <a:pt x="612" y="582"/>
                  </a:lnTo>
                  <a:lnTo>
                    <a:pt x="612" y="582"/>
                  </a:lnTo>
                  <a:lnTo>
                    <a:pt x="576" y="580"/>
                  </a:lnTo>
                  <a:lnTo>
                    <a:pt x="542" y="576"/>
                  </a:lnTo>
                  <a:lnTo>
                    <a:pt x="508" y="568"/>
                  </a:lnTo>
                  <a:lnTo>
                    <a:pt x="476" y="558"/>
                  </a:lnTo>
                  <a:lnTo>
                    <a:pt x="444" y="544"/>
                  </a:lnTo>
                  <a:lnTo>
                    <a:pt x="414" y="528"/>
                  </a:lnTo>
                  <a:lnTo>
                    <a:pt x="386" y="510"/>
                  </a:lnTo>
                  <a:lnTo>
                    <a:pt x="358" y="490"/>
                  </a:lnTo>
                  <a:lnTo>
                    <a:pt x="334" y="468"/>
                  </a:lnTo>
                  <a:lnTo>
                    <a:pt x="310" y="444"/>
                  </a:lnTo>
                  <a:lnTo>
                    <a:pt x="288" y="418"/>
                  </a:lnTo>
                  <a:lnTo>
                    <a:pt x="270" y="390"/>
                  </a:lnTo>
                  <a:lnTo>
                    <a:pt x="254" y="360"/>
                  </a:lnTo>
                  <a:lnTo>
                    <a:pt x="240" y="330"/>
                  </a:lnTo>
                  <a:lnTo>
                    <a:pt x="228" y="298"/>
                  </a:lnTo>
                  <a:lnTo>
                    <a:pt x="218" y="264"/>
                  </a:lnTo>
                  <a:lnTo>
                    <a:pt x="100" y="384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4" y="310"/>
                  </a:lnTo>
                  <a:lnTo>
                    <a:pt x="12" y="338"/>
                  </a:lnTo>
                  <a:lnTo>
                    <a:pt x="18" y="364"/>
                  </a:lnTo>
                  <a:lnTo>
                    <a:pt x="28" y="390"/>
                  </a:lnTo>
                  <a:lnTo>
                    <a:pt x="48" y="440"/>
                  </a:lnTo>
                  <a:lnTo>
                    <a:pt x="74" y="488"/>
                  </a:lnTo>
                  <a:lnTo>
                    <a:pt x="102" y="534"/>
                  </a:lnTo>
                  <a:lnTo>
                    <a:pt x="134" y="576"/>
                  </a:lnTo>
                  <a:lnTo>
                    <a:pt x="170" y="616"/>
                  </a:lnTo>
                  <a:lnTo>
                    <a:pt x="210" y="652"/>
                  </a:lnTo>
                  <a:lnTo>
                    <a:pt x="252" y="684"/>
                  </a:lnTo>
                  <a:lnTo>
                    <a:pt x="296" y="714"/>
                  </a:lnTo>
                  <a:lnTo>
                    <a:pt x="344" y="740"/>
                  </a:lnTo>
                  <a:lnTo>
                    <a:pt x="394" y="760"/>
                  </a:lnTo>
                  <a:lnTo>
                    <a:pt x="420" y="770"/>
                  </a:lnTo>
                  <a:lnTo>
                    <a:pt x="446" y="778"/>
                  </a:lnTo>
                  <a:lnTo>
                    <a:pt x="472" y="784"/>
                  </a:lnTo>
                  <a:lnTo>
                    <a:pt x="500" y="790"/>
                  </a:lnTo>
                  <a:lnTo>
                    <a:pt x="528" y="794"/>
                  </a:lnTo>
                  <a:lnTo>
                    <a:pt x="556" y="798"/>
                  </a:lnTo>
                  <a:lnTo>
                    <a:pt x="584" y="800"/>
                  </a:lnTo>
                  <a:lnTo>
                    <a:pt x="612" y="800"/>
                  </a:lnTo>
                  <a:lnTo>
                    <a:pt x="612" y="800"/>
                  </a:lnTo>
                  <a:lnTo>
                    <a:pt x="644" y="800"/>
                  </a:lnTo>
                  <a:lnTo>
                    <a:pt x="676" y="798"/>
                  </a:lnTo>
                  <a:lnTo>
                    <a:pt x="708" y="794"/>
                  </a:lnTo>
                  <a:lnTo>
                    <a:pt x="738" y="788"/>
                  </a:lnTo>
                  <a:lnTo>
                    <a:pt x="768" y="780"/>
                  </a:lnTo>
                  <a:lnTo>
                    <a:pt x="798" y="772"/>
                  </a:lnTo>
                  <a:lnTo>
                    <a:pt x="826" y="762"/>
                  </a:lnTo>
                  <a:lnTo>
                    <a:pt x="854" y="752"/>
                  </a:lnTo>
                  <a:lnTo>
                    <a:pt x="882" y="738"/>
                  </a:lnTo>
                  <a:lnTo>
                    <a:pt x="908" y="726"/>
                  </a:lnTo>
                  <a:lnTo>
                    <a:pt x="934" y="710"/>
                  </a:lnTo>
                  <a:lnTo>
                    <a:pt x="960" y="694"/>
                  </a:lnTo>
                  <a:lnTo>
                    <a:pt x="984" y="676"/>
                  </a:lnTo>
                  <a:lnTo>
                    <a:pt x="1008" y="658"/>
                  </a:lnTo>
                  <a:lnTo>
                    <a:pt x="1030" y="638"/>
                  </a:lnTo>
                  <a:lnTo>
                    <a:pt x="1052" y="618"/>
                  </a:lnTo>
                  <a:lnTo>
                    <a:pt x="1072" y="596"/>
                  </a:lnTo>
                  <a:lnTo>
                    <a:pt x="1092" y="574"/>
                  </a:lnTo>
                  <a:lnTo>
                    <a:pt x="1110" y="550"/>
                  </a:lnTo>
                  <a:lnTo>
                    <a:pt x="1128" y="526"/>
                  </a:lnTo>
                  <a:lnTo>
                    <a:pt x="1144" y="500"/>
                  </a:lnTo>
                  <a:lnTo>
                    <a:pt x="1160" y="474"/>
                  </a:lnTo>
                  <a:lnTo>
                    <a:pt x="1174" y="448"/>
                  </a:lnTo>
                  <a:lnTo>
                    <a:pt x="1186" y="420"/>
                  </a:lnTo>
                  <a:lnTo>
                    <a:pt x="1196" y="392"/>
                  </a:lnTo>
                  <a:lnTo>
                    <a:pt x="1206" y="364"/>
                  </a:lnTo>
                  <a:lnTo>
                    <a:pt x="1214" y="334"/>
                  </a:lnTo>
                  <a:lnTo>
                    <a:pt x="1222" y="304"/>
                  </a:lnTo>
                  <a:lnTo>
                    <a:pt x="1228" y="274"/>
                  </a:lnTo>
                  <a:lnTo>
                    <a:pt x="1232" y="242"/>
                  </a:lnTo>
                  <a:lnTo>
                    <a:pt x="1234" y="210"/>
                  </a:lnTo>
                  <a:lnTo>
                    <a:pt x="1234" y="178"/>
                  </a:lnTo>
                  <a:lnTo>
                    <a:pt x="1302" y="178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1" name="矩形 45"/>
            <p:cNvSpPr/>
            <p:nvPr/>
          </p:nvSpPr>
          <p:spPr>
            <a:xfrm rot="10800000">
              <a:off x="5287402" y="2666484"/>
              <a:ext cx="1039480" cy="782232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" fmla="*/ 0 w 1511952"/>
                <a:gd name="connsiteY0" fmla="*/ 105833 h 401811"/>
                <a:gd name="connsiteX1" fmla="*/ 1511952 w 1511952"/>
                <a:gd name="connsiteY1" fmla="*/ 105833 h 401811"/>
                <a:gd name="connsiteX2" fmla="*/ 1511952 w 1511952"/>
                <a:gd name="connsiteY2" fmla="*/ 401811 h 401811"/>
                <a:gd name="connsiteX3" fmla="*/ 0 w 1511952"/>
                <a:gd name="connsiteY3" fmla="*/ 401811 h 401811"/>
                <a:gd name="connsiteX4" fmla="*/ 0 w 1511952"/>
                <a:gd name="connsiteY4" fmla="*/ 105833 h 401811"/>
                <a:gd name="connsiteX0" fmla="*/ 0 w 1511952"/>
                <a:gd name="connsiteY0" fmla="*/ 171524 h 467502"/>
                <a:gd name="connsiteX1" fmla="*/ 1511952 w 1511952"/>
                <a:gd name="connsiteY1" fmla="*/ 171524 h 467502"/>
                <a:gd name="connsiteX2" fmla="*/ 1511952 w 1511952"/>
                <a:gd name="connsiteY2" fmla="*/ 467502 h 467502"/>
                <a:gd name="connsiteX3" fmla="*/ 0 w 1511952"/>
                <a:gd name="connsiteY3" fmla="*/ 467502 h 467502"/>
                <a:gd name="connsiteX4" fmla="*/ 0 w 1511952"/>
                <a:gd name="connsiteY4" fmla="*/ 171524 h 467502"/>
                <a:gd name="connsiteX0" fmla="*/ 0 w 1623871"/>
                <a:gd name="connsiteY0" fmla="*/ 216069 h 431085"/>
                <a:gd name="connsiteX1" fmla="*/ 1623871 w 1623871"/>
                <a:gd name="connsiteY1" fmla="*/ 135107 h 431085"/>
                <a:gd name="connsiteX2" fmla="*/ 1623871 w 1623871"/>
                <a:gd name="connsiteY2" fmla="*/ 431085 h 431085"/>
                <a:gd name="connsiteX3" fmla="*/ 111919 w 1623871"/>
                <a:gd name="connsiteY3" fmla="*/ 431085 h 431085"/>
                <a:gd name="connsiteX4" fmla="*/ 0 w 1623871"/>
                <a:gd name="connsiteY4" fmla="*/ 216069 h 431085"/>
                <a:gd name="connsiteX0" fmla="*/ 0 w 1811990"/>
                <a:gd name="connsiteY0" fmla="*/ 178613 h 393629"/>
                <a:gd name="connsiteX1" fmla="*/ 1811990 w 1811990"/>
                <a:gd name="connsiteY1" fmla="*/ 164326 h 393629"/>
                <a:gd name="connsiteX2" fmla="*/ 1623871 w 1811990"/>
                <a:gd name="connsiteY2" fmla="*/ 393629 h 393629"/>
                <a:gd name="connsiteX3" fmla="*/ 111919 w 1811990"/>
                <a:gd name="connsiteY3" fmla="*/ 393629 h 393629"/>
                <a:gd name="connsiteX4" fmla="*/ 0 w 1811990"/>
                <a:gd name="connsiteY4" fmla="*/ 178613 h 393629"/>
                <a:gd name="connsiteX0" fmla="*/ 0 w 1811990"/>
                <a:gd name="connsiteY0" fmla="*/ 313434 h 528450"/>
                <a:gd name="connsiteX1" fmla="*/ 1811990 w 1811990"/>
                <a:gd name="connsiteY1" fmla="*/ 299147 h 528450"/>
                <a:gd name="connsiteX2" fmla="*/ 1623871 w 1811990"/>
                <a:gd name="connsiteY2" fmla="*/ 528450 h 528450"/>
                <a:gd name="connsiteX3" fmla="*/ 111919 w 1811990"/>
                <a:gd name="connsiteY3" fmla="*/ 528450 h 528450"/>
                <a:gd name="connsiteX4" fmla="*/ 0 w 1811990"/>
                <a:gd name="connsiteY4" fmla="*/ 313434 h 528450"/>
                <a:gd name="connsiteX0" fmla="*/ 0 w 1811990"/>
                <a:gd name="connsiteY0" fmla="*/ 416193 h 631209"/>
                <a:gd name="connsiteX1" fmla="*/ 1811990 w 1811990"/>
                <a:gd name="connsiteY1" fmla="*/ 401906 h 631209"/>
                <a:gd name="connsiteX2" fmla="*/ 1623871 w 1811990"/>
                <a:gd name="connsiteY2" fmla="*/ 631209 h 631209"/>
                <a:gd name="connsiteX3" fmla="*/ 111919 w 1811990"/>
                <a:gd name="connsiteY3" fmla="*/ 631209 h 631209"/>
                <a:gd name="connsiteX4" fmla="*/ 0 w 1811990"/>
                <a:gd name="connsiteY4" fmla="*/ 416193 h 631209"/>
                <a:gd name="connsiteX0" fmla="*/ 160959 w 1972949"/>
                <a:gd name="connsiteY0" fmla="*/ 35768 h 250784"/>
                <a:gd name="connsiteX1" fmla="*/ 1972949 w 1972949"/>
                <a:gd name="connsiteY1" fmla="*/ 21481 h 250784"/>
                <a:gd name="connsiteX2" fmla="*/ 1784830 w 1972949"/>
                <a:gd name="connsiteY2" fmla="*/ 250784 h 250784"/>
                <a:gd name="connsiteX3" fmla="*/ 272878 w 1972949"/>
                <a:gd name="connsiteY3" fmla="*/ 250784 h 250784"/>
                <a:gd name="connsiteX4" fmla="*/ 160959 w 1972949"/>
                <a:gd name="connsiteY4" fmla="*/ 35768 h 250784"/>
                <a:gd name="connsiteX0" fmla="*/ 160959 w 1974753"/>
                <a:gd name="connsiteY0" fmla="*/ 53432 h 268448"/>
                <a:gd name="connsiteX1" fmla="*/ 1972949 w 1974753"/>
                <a:gd name="connsiteY1" fmla="*/ 39145 h 268448"/>
                <a:gd name="connsiteX2" fmla="*/ 1784830 w 1974753"/>
                <a:gd name="connsiteY2" fmla="*/ 268448 h 268448"/>
                <a:gd name="connsiteX3" fmla="*/ 272878 w 1974753"/>
                <a:gd name="connsiteY3" fmla="*/ 268448 h 268448"/>
                <a:gd name="connsiteX4" fmla="*/ 160959 w 1974753"/>
                <a:gd name="connsiteY4" fmla="*/ 53432 h 268448"/>
                <a:gd name="connsiteX0" fmla="*/ 160959 w 1974751"/>
                <a:gd name="connsiteY0" fmla="*/ 53432 h 311846"/>
                <a:gd name="connsiteX1" fmla="*/ 1972949 w 1974751"/>
                <a:gd name="connsiteY1" fmla="*/ 39145 h 311846"/>
                <a:gd name="connsiteX2" fmla="*/ 1784830 w 1974751"/>
                <a:gd name="connsiteY2" fmla="*/ 268448 h 311846"/>
                <a:gd name="connsiteX3" fmla="*/ 272878 w 1974751"/>
                <a:gd name="connsiteY3" fmla="*/ 268448 h 311846"/>
                <a:gd name="connsiteX4" fmla="*/ 160959 w 1974751"/>
                <a:gd name="connsiteY4" fmla="*/ 53432 h 311846"/>
                <a:gd name="connsiteX0" fmla="*/ 160959 w 1974753"/>
                <a:gd name="connsiteY0" fmla="*/ 53432 h 296225"/>
                <a:gd name="connsiteX1" fmla="*/ 1972949 w 1974753"/>
                <a:gd name="connsiteY1" fmla="*/ 39145 h 296225"/>
                <a:gd name="connsiteX2" fmla="*/ 1784830 w 1974753"/>
                <a:gd name="connsiteY2" fmla="*/ 268448 h 296225"/>
                <a:gd name="connsiteX3" fmla="*/ 272878 w 1974753"/>
                <a:gd name="connsiteY3" fmla="*/ 268448 h 296225"/>
                <a:gd name="connsiteX4" fmla="*/ 160959 w 1974753"/>
                <a:gd name="connsiteY4" fmla="*/ 53432 h 296225"/>
                <a:gd name="connsiteX0" fmla="*/ 122914 w 1936615"/>
                <a:gd name="connsiteY0" fmla="*/ 119803 h 362596"/>
                <a:gd name="connsiteX1" fmla="*/ 1934904 w 1936615"/>
                <a:gd name="connsiteY1" fmla="*/ 105516 h 362596"/>
                <a:gd name="connsiteX2" fmla="*/ 1746785 w 1936615"/>
                <a:gd name="connsiteY2" fmla="*/ 334819 h 362596"/>
                <a:gd name="connsiteX3" fmla="*/ 234833 w 1936615"/>
                <a:gd name="connsiteY3" fmla="*/ 334819 h 362596"/>
                <a:gd name="connsiteX4" fmla="*/ 122914 w 1936615"/>
                <a:gd name="connsiteY4" fmla="*/ 119803 h 362596"/>
                <a:gd name="connsiteX0" fmla="*/ 122914 w 2121812"/>
                <a:gd name="connsiteY0" fmla="*/ 177507 h 420300"/>
                <a:gd name="connsiteX1" fmla="*/ 1934904 w 2121812"/>
                <a:gd name="connsiteY1" fmla="*/ 163220 h 420300"/>
                <a:gd name="connsiteX2" fmla="*/ 1746785 w 2121812"/>
                <a:gd name="connsiteY2" fmla="*/ 392523 h 420300"/>
                <a:gd name="connsiteX3" fmla="*/ 234833 w 2121812"/>
                <a:gd name="connsiteY3" fmla="*/ 392523 h 420300"/>
                <a:gd name="connsiteX4" fmla="*/ 122914 w 2121812"/>
                <a:gd name="connsiteY4" fmla="*/ 177507 h 420300"/>
                <a:gd name="connsiteX0" fmla="*/ 121667 w 2160596"/>
                <a:gd name="connsiteY0" fmla="*/ 142002 h 750303"/>
                <a:gd name="connsiteX1" fmla="*/ 1933657 w 2160596"/>
                <a:gd name="connsiteY1" fmla="*/ 127715 h 750303"/>
                <a:gd name="connsiteX2" fmla="*/ 1745538 w 2160596"/>
                <a:gd name="connsiteY2" fmla="*/ 357018 h 750303"/>
                <a:gd name="connsiteX3" fmla="*/ 340073 w 2160596"/>
                <a:gd name="connsiteY3" fmla="*/ 747543 h 750303"/>
                <a:gd name="connsiteX4" fmla="*/ 121667 w 2160596"/>
                <a:gd name="connsiteY4" fmla="*/ 142002 h 750303"/>
                <a:gd name="connsiteX0" fmla="*/ 126823 w 2128132"/>
                <a:gd name="connsiteY0" fmla="*/ 80912 h 739617"/>
                <a:gd name="connsiteX1" fmla="*/ 1938813 w 2128132"/>
                <a:gd name="connsiteY1" fmla="*/ 66625 h 739617"/>
                <a:gd name="connsiteX2" fmla="*/ 1892677 w 2128132"/>
                <a:gd name="connsiteY2" fmla="*/ 638828 h 739617"/>
                <a:gd name="connsiteX3" fmla="*/ 345229 w 2128132"/>
                <a:gd name="connsiteY3" fmla="*/ 686453 h 739617"/>
                <a:gd name="connsiteX4" fmla="*/ 126823 w 2128132"/>
                <a:gd name="connsiteY4" fmla="*/ 80912 h 739617"/>
                <a:gd name="connsiteX0" fmla="*/ 150487 w 2151798"/>
                <a:gd name="connsiteY0" fmla="*/ 138337 h 797042"/>
                <a:gd name="connsiteX1" fmla="*/ 1962477 w 2151798"/>
                <a:gd name="connsiteY1" fmla="*/ 124050 h 797042"/>
                <a:gd name="connsiteX2" fmla="*/ 1916341 w 2151798"/>
                <a:gd name="connsiteY2" fmla="*/ 696253 h 797042"/>
                <a:gd name="connsiteX3" fmla="*/ 368893 w 2151798"/>
                <a:gd name="connsiteY3" fmla="*/ 743878 h 797042"/>
                <a:gd name="connsiteX4" fmla="*/ 150487 w 2151798"/>
                <a:gd name="connsiteY4" fmla="*/ 138337 h 797042"/>
                <a:gd name="connsiteX0" fmla="*/ 163275 w 2107709"/>
                <a:gd name="connsiteY0" fmla="*/ 120535 h 845635"/>
                <a:gd name="connsiteX1" fmla="*/ 1922021 w 2107709"/>
                <a:gd name="connsiteY1" fmla="*/ 168160 h 845635"/>
                <a:gd name="connsiteX2" fmla="*/ 1875885 w 2107709"/>
                <a:gd name="connsiteY2" fmla="*/ 740363 h 845635"/>
                <a:gd name="connsiteX3" fmla="*/ 328437 w 2107709"/>
                <a:gd name="connsiteY3" fmla="*/ 787988 h 845635"/>
                <a:gd name="connsiteX4" fmla="*/ 163275 w 2107709"/>
                <a:gd name="connsiteY4" fmla="*/ 120535 h 845635"/>
                <a:gd name="connsiteX0" fmla="*/ 163275 w 2186152"/>
                <a:gd name="connsiteY0" fmla="*/ 187705 h 912805"/>
                <a:gd name="connsiteX1" fmla="*/ 1922021 w 2186152"/>
                <a:gd name="connsiteY1" fmla="*/ 235330 h 912805"/>
                <a:gd name="connsiteX2" fmla="*/ 1875885 w 2186152"/>
                <a:gd name="connsiteY2" fmla="*/ 807533 h 912805"/>
                <a:gd name="connsiteX3" fmla="*/ 328437 w 2186152"/>
                <a:gd name="connsiteY3" fmla="*/ 855158 h 912805"/>
                <a:gd name="connsiteX4" fmla="*/ 163275 w 2186152"/>
                <a:gd name="connsiteY4" fmla="*/ 187705 h 912805"/>
                <a:gd name="connsiteX0" fmla="*/ 163275 w 2137129"/>
                <a:gd name="connsiteY0" fmla="*/ 189457 h 914557"/>
                <a:gd name="connsiteX1" fmla="*/ 1922021 w 2137129"/>
                <a:gd name="connsiteY1" fmla="*/ 237082 h 914557"/>
                <a:gd name="connsiteX2" fmla="*/ 1875885 w 2137129"/>
                <a:gd name="connsiteY2" fmla="*/ 809285 h 914557"/>
                <a:gd name="connsiteX3" fmla="*/ 328437 w 2137129"/>
                <a:gd name="connsiteY3" fmla="*/ 856910 h 914557"/>
                <a:gd name="connsiteX4" fmla="*/ 163275 w 2137129"/>
                <a:gd name="connsiteY4" fmla="*/ 189457 h 914557"/>
                <a:gd name="connsiteX0" fmla="*/ 186821 w 2685834"/>
                <a:gd name="connsiteY0" fmla="*/ 142129 h 867451"/>
                <a:gd name="connsiteX1" fmla="*/ 2584491 w 2685834"/>
                <a:gd name="connsiteY1" fmla="*/ 184991 h 867451"/>
                <a:gd name="connsiteX2" fmla="*/ 1899431 w 2685834"/>
                <a:gd name="connsiteY2" fmla="*/ 761957 h 867451"/>
                <a:gd name="connsiteX3" fmla="*/ 351983 w 2685834"/>
                <a:gd name="connsiteY3" fmla="*/ 809582 h 867451"/>
                <a:gd name="connsiteX4" fmla="*/ 186821 w 2685834"/>
                <a:gd name="connsiteY4" fmla="*/ 142129 h 867451"/>
                <a:gd name="connsiteX0" fmla="*/ 186821 w 2756339"/>
                <a:gd name="connsiteY0" fmla="*/ 201141 h 926463"/>
                <a:gd name="connsiteX1" fmla="*/ 2584491 w 2756339"/>
                <a:gd name="connsiteY1" fmla="*/ 244003 h 926463"/>
                <a:gd name="connsiteX2" fmla="*/ 1899431 w 2756339"/>
                <a:gd name="connsiteY2" fmla="*/ 820969 h 926463"/>
                <a:gd name="connsiteX3" fmla="*/ 351983 w 2756339"/>
                <a:gd name="connsiteY3" fmla="*/ 868594 h 926463"/>
                <a:gd name="connsiteX4" fmla="*/ 186821 w 2756339"/>
                <a:gd name="connsiteY4" fmla="*/ 201141 h 926463"/>
                <a:gd name="connsiteX0" fmla="*/ 198603 w 2768122"/>
                <a:gd name="connsiteY0" fmla="*/ 284982 h 1010304"/>
                <a:gd name="connsiteX1" fmla="*/ 2596273 w 2768122"/>
                <a:gd name="connsiteY1" fmla="*/ 327844 h 1010304"/>
                <a:gd name="connsiteX2" fmla="*/ 1911213 w 2768122"/>
                <a:gd name="connsiteY2" fmla="*/ 904810 h 1010304"/>
                <a:gd name="connsiteX3" fmla="*/ 363765 w 2768122"/>
                <a:gd name="connsiteY3" fmla="*/ 952435 h 1010304"/>
                <a:gd name="connsiteX4" fmla="*/ 198603 w 2768122"/>
                <a:gd name="connsiteY4" fmla="*/ 284982 h 1010304"/>
                <a:gd name="connsiteX0" fmla="*/ 229193 w 2627166"/>
                <a:gd name="connsiteY0" fmla="*/ 172727 h 840252"/>
                <a:gd name="connsiteX1" fmla="*/ 2626863 w 2627166"/>
                <a:gd name="connsiteY1" fmla="*/ 215589 h 840252"/>
                <a:gd name="connsiteX2" fmla="*/ 394355 w 2627166"/>
                <a:gd name="connsiteY2" fmla="*/ 840180 h 840252"/>
                <a:gd name="connsiteX3" fmla="*/ 229193 w 2627166"/>
                <a:gd name="connsiteY3" fmla="*/ 172727 h 840252"/>
                <a:gd name="connsiteX0" fmla="*/ 0 w 2397670"/>
                <a:gd name="connsiteY0" fmla="*/ 172727 h 215589"/>
                <a:gd name="connsiteX1" fmla="*/ 2397670 w 2397670"/>
                <a:gd name="connsiteY1" fmla="*/ 215589 h 215589"/>
                <a:gd name="connsiteX2" fmla="*/ 0 w 2397670"/>
                <a:gd name="connsiteY2" fmla="*/ 172727 h 215589"/>
                <a:gd name="connsiteX0" fmla="*/ 0 w 2388797"/>
                <a:gd name="connsiteY0" fmla="*/ 176263 h 176263"/>
                <a:gd name="connsiteX1" fmla="*/ 2388797 w 2388797"/>
                <a:gd name="connsiteY1" fmla="*/ 114350 h 176263"/>
                <a:gd name="connsiteX2" fmla="*/ 0 w 2388797"/>
                <a:gd name="connsiteY2" fmla="*/ 176263 h 176263"/>
                <a:gd name="connsiteX0" fmla="*/ 0 w 2388797"/>
                <a:gd name="connsiteY0" fmla="*/ 168967 h 168967"/>
                <a:gd name="connsiteX1" fmla="*/ 2388797 w 2388797"/>
                <a:gd name="connsiteY1" fmla="*/ 130867 h 168967"/>
                <a:gd name="connsiteX2" fmla="*/ 0 w 2388797"/>
                <a:gd name="connsiteY2" fmla="*/ 168967 h 168967"/>
                <a:gd name="connsiteX0" fmla="*/ 98544 w 2487341"/>
                <a:gd name="connsiteY0" fmla="*/ 287217 h 557332"/>
                <a:gd name="connsiteX1" fmla="*/ 2487341 w 2487341"/>
                <a:gd name="connsiteY1" fmla="*/ 249117 h 557332"/>
                <a:gd name="connsiteX2" fmla="*/ 98544 w 2487341"/>
                <a:gd name="connsiteY2" fmla="*/ 287217 h 557332"/>
                <a:gd name="connsiteX0" fmla="*/ 65757 w 2513543"/>
                <a:gd name="connsiteY0" fmla="*/ 436393 h 838087"/>
                <a:gd name="connsiteX1" fmla="*/ 2454554 w 2513543"/>
                <a:gd name="connsiteY1" fmla="*/ 398293 h 838087"/>
                <a:gd name="connsiteX2" fmla="*/ 65757 w 2513543"/>
                <a:gd name="connsiteY2" fmla="*/ 436393 h 838087"/>
                <a:gd name="connsiteX0" fmla="*/ 72144 w 2469823"/>
                <a:gd name="connsiteY0" fmla="*/ 383166 h 736189"/>
                <a:gd name="connsiteX1" fmla="*/ 2460941 w 2469823"/>
                <a:gd name="connsiteY1" fmla="*/ 345066 h 736189"/>
                <a:gd name="connsiteX2" fmla="*/ 72144 w 2469823"/>
                <a:gd name="connsiteY2" fmla="*/ 383166 h 736189"/>
                <a:gd name="connsiteX0" fmla="*/ 85 w 2399588"/>
                <a:gd name="connsiteY0" fmla="*/ 322200 h 610927"/>
                <a:gd name="connsiteX1" fmla="*/ 2388882 w 2399588"/>
                <a:gd name="connsiteY1" fmla="*/ 284100 h 610927"/>
                <a:gd name="connsiteX2" fmla="*/ 85 w 2399588"/>
                <a:gd name="connsiteY2" fmla="*/ 322200 h 610927"/>
                <a:gd name="connsiteX0" fmla="*/ 247 w 2399925"/>
                <a:gd name="connsiteY0" fmla="*/ 272591 h 507119"/>
                <a:gd name="connsiteX1" fmla="*/ 2389044 w 2399925"/>
                <a:gd name="connsiteY1" fmla="*/ 234491 h 507119"/>
                <a:gd name="connsiteX2" fmla="*/ 247 w 2399925"/>
                <a:gd name="connsiteY2" fmla="*/ 272591 h 507119"/>
                <a:gd name="connsiteX0" fmla="*/ 234 w 2389703"/>
                <a:gd name="connsiteY0" fmla="*/ 276359 h 514260"/>
                <a:gd name="connsiteX1" fmla="*/ 2389031 w 2389703"/>
                <a:gd name="connsiteY1" fmla="*/ 238259 h 514260"/>
                <a:gd name="connsiteX2" fmla="*/ 234 w 2389703"/>
                <a:gd name="connsiteY2" fmla="*/ 276359 h 51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703" h="514260">
                  <a:moveTo>
                    <a:pt x="234" y="276359"/>
                  </a:moveTo>
                  <a:cubicBezTo>
                    <a:pt x="-27012" y="-61101"/>
                    <a:pt x="2342275" y="-107816"/>
                    <a:pt x="2389031" y="238259"/>
                  </a:cubicBezTo>
                  <a:cubicBezTo>
                    <a:pt x="2435787" y="584334"/>
                    <a:pt x="27480" y="613819"/>
                    <a:pt x="234" y="276359"/>
                  </a:cubicBez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1067" spc="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411081" y="3559147"/>
            <a:ext cx="2112857" cy="1298221"/>
            <a:chOff x="2558309" y="2629492"/>
            <a:chExt cx="1584643" cy="973666"/>
          </a:xfrm>
        </p:grpSpPr>
        <p:sp>
          <p:nvSpPr>
            <p:cNvPr id="43" name="Freeform 6"/>
            <p:cNvSpPr>
              <a:spLocks/>
            </p:cNvSpPr>
            <p:nvPr/>
          </p:nvSpPr>
          <p:spPr bwMode="auto">
            <a:xfrm>
              <a:off x="2558309" y="2629492"/>
              <a:ext cx="1584643" cy="973666"/>
            </a:xfrm>
            <a:custGeom>
              <a:avLst/>
              <a:gdLst>
                <a:gd name="T0" fmla="*/ 946 w 1302"/>
                <a:gd name="T1" fmla="*/ 178 h 800"/>
                <a:gd name="T2" fmla="*/ 1016 w 1302"/>
                <a:gd name="T3" fmla="*/ 178 h 800"/>
                <a:gd name="T4" fmla="*/ 1008 w 1302"/>
                <a:gd name="T5" fmla="*/ 260 h 800"/>
                <a:gd name="T6" fmla="*/ 984 w 1302"/>
                <a:gd name="T7" fmla="*/ 336 h 800"/>
                <a:gd name="T8" fmla="*/ 948 w 1302"/>
                <a:gd name="T9" fmla="*/ 404 h 800"/>
                <a:gd name="T10" fmla="*/ 898 w 1302"/>
                <a:gd name="T11" fmla="*/ 464 h 800"/>
                <a:gd name="T12" fmla="*/ 838 w 1302"/>
                <a:gd name="T13" fmla="*/ 512 h 800"/>
                <a:gd name="T14" fmla="*/ 770 w 1302"/>
                <a:gd name="T15" fmla="*/ 550 h 800"/>
                <a:gd name="T16" fmla="*/ 694 w 1302"/>
                <a:gd name="T17" fmla="*/ 574 h 800"/>
                <a:gd name="T18" fmla="*/ 614 w 1302"/>
                <a:gd name="T19" fmla="*/ 582 h 800"/>
                <a:gd name="T20" fmla="*/ 578 w 1302"/>
                <a:gd name="T21" fmla="*/ 580 h 800"/>
                <a:gd name="T22" fmla="*/ 508 w 1302"/>
                <a:gd name="T23" fmla="*/ 568 h 800"/>
                <a:gd name="T24" fmla="*/ 444 w 1302"/>
                <a:gd name="T25" fmla="*/ 544 h 800"/>
                <a:gd name="T26" fmla="*/ 386 w 1302"/>
                <a:gd name="T27" fmla="*/ 510 h 800"/>
                <a:gd name="T28" fmla="*/ 334 w 1302"/>
                <a:gd name="T29" fmla="*/ 468 h 800"/>
                <a:gd name="T30" fmla="*/ 290 w 1302"/>
                <a:gd name="T31" fmla="*/ 418 h 800"/>
                <a:gd name="T32" fmla="*/ 254 w 1302"/>
                <a:gd name="T33" fmla="*/ 360 h 800"/>
                <a:gd name="T34" fmla="*/ 228 w 1302"/>
                <a:gd name="T35" fmla="*/ 296 h 800"/>
                <a:gd name="T36" fmla="*/ 100 w 1302"/>
                <a:gd name="T37" fmla="*/ 384 h 800"/>
                <a:gd name="T38" fmla="*/ 0 w 1302"/>
                <a:gd name="T39" fmla="*/ 284 h 800"/>
                <a:gd name="T40" fmla="*/ 12 w 1302"/>
                <a:gd name="T41" fmla="*/ 338 h 800"/>
                <a:gd name="T42" fmla="*/ 28 w 1302"/>
                <a:gd name="T43" fmla="*/ 390 h 800"/>
                <a:gd name="T44" fmla="*/ 74 w 1302"/>
                <a:gd name="T45" fmla="*/ 488 h 800"/>
                <a:gd name="T46" fmla="*/ 136 w 1302"/>
                <a:gd name="T47" fmla="*/ 576 h 800"/>
                <a:gd name="T48" fmla="*/ 210 w 1302"/>
                <a:gd name="T49" fmla="*/ 652 h 800"/>
                <a:gd name="T50" fmla="*/ 298 w 1302"/>
                <a:gd name="T51" fmla="*/ 714 h 800"/>
                <a:gd name="T52" fmla="*/ 394 w 1302"/>
                <a:gd name="T53" fmla="*/ 760 h 800"/>
                <a:gd name="T54" fmla="*/ 446 w 1302"/>
                <a:gd name="T55" fmla="*/ 778 h 800"/>
                <a:gd name="T56" fmla="*/ 500 w 1302"/>
                <a:gd name="T57" fmla="*/ 790 h 800"/>
                <a:gd name="T58" fmla="*/ 556 w 1302"/>
                <a:gd name="T59" fmla="*/ 798 h 800"/>
                <a:gd name="T60" fmla="*/ 614 w 1302"/>
                <a:gd name="T61" fmla="*/ 800 h 800"/>
                <a:gd name="T62" fmla="*/ 646 w 1302"/>
                <a:gd name="T63" fmla="*/ 800 h 800"/>
                <a:gd name="T64" fmla="*/ 708 w 1302"/>
                <a:gd name="T65" fmla="*/ 794 h 800"/>
                <a:gd name="T66" fmla="*/ 768 w 1302"/>
                <a:gd name="T67" fmla="*/ 780 h 800"/>
                <a:gd name="T68" fmla="*/ 826 w 1302"/>
                <a:gd name="T69" fmla="*/ 762 h 800"/>
                <a:gd name="T70" fmla="*/ 882 w 1302"/>
                <a:gd name="T71" fmla="*/ 738 h 800"/>
                <a:gd name="T72" fmla="*/ 936 w 1302"/>
                <a:gd name="T73" fmla="*/ 710 h 800"/>
                <a:gd name="T74" fmla="*/ 984 w 1302"/>
                <a:gd name="T75" fmla="*/ 676 h 800"/>
                <a:gd name="T76" fmla="*/ 1032 w 1302"/>
                <a:gd name="T77" fmla="*/ 638 h 800"/>
                <a:gd name="T78" fmla="*/ 1074 w 1302"/>
                <a:gd name="T79" fmla="*/ 596 h 800"/>
                <a:gd name="T80" fmla="*/ 1112 w 1302"/>
                <a:gd name="T81" fmla="*/ 550 h 800"/>
                <a:gd name="T82" fmla="*/ 1144 w 1302"/>
                <a:gd name="T83" fmla="*/ 500 h 800"/>
                <a:gd name="T84" fmla="*/ 1174 w 1302"/>
                <a:gd name="T85" fmla="*/ 448 h 800"/>
                <a:gd name="T86" fmla="*/ 1198 w 1302"/>
                <a:gd name="T87" fmla="*/ 392 h 800"/>
                <a:gd name="T88" fmla="*/ 1216 w 1302"/>
                <a:gd name="T89" fmla="*/ 334 h 800"/>
                <a:gd name="T90" fmla="*/ 1228 w 1302"/>
                <a:gd name="T91" fmla="*/ 274 h 800"/>
                <a:gd name="T92" fmla="*/ 1234 w 1302"/>
                <a:gd name="T93" fmla="*/ 210 h 800"/>
                <a:gd name="T94" fmla="*/ 1302 w 1302"/>
                <a:gd name="T95" fmla="*/ 178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02" h="800">
                  <a:moveTo>
                    <a:pt x="1124" y="0"/>
                  </a:moveTo>
                  <a:lnTo>
                    <a:pt x="946" y="178"/>
                  </a:lnTo>
                  <a:lnTo>
                    <a:pt x="1016" y="178"/>
                  </a:lnTo>
                  <a:lnTo>
                    <a:pt x="1016" y="178"/>
                  </a:lnTo>
                  <a:lnTo>
                    <a:pt x="1014" y="220"/>
                  </a:lnTo>
                  <a:lnTo>
                    <a:pt x="1008" y="260"/>
                  </a:lnTo>
                  <a:lnTo>
                    <a:pt x="998" y="298"/>
                  </a:lnTo>
                  <a:lnTo>
                    <a:pt x="984" y="336"/>
                  </a:lnTo>
                  <a:lnTo>
                    <a:pt x="968" y="370"/>
                  </a:lnTo>
                  <a:lnTo>
                    <a:pt x="948" y="404"/>
                  </a:lnTo>
                  <a:lnTo>
                    <a:pt x="924" y="434"/>
                  </a:lnTo>
                  <a:lnTo>
                    <a:pt x="898" y="464"/>
                  </a:lnTo>
                  <a:lnTo>
                    <a:pt x="870" y="490"/>
                  </a:lnTo>
                  <a:lnTo>
                    <a:pt x="838" y="512"/>
                  </a:lnTo>
                  <a:lnTo>
                    <a:pt x="806" y="532"/>
                  </a:lnTo>
                  <a:lnTo>
                    <a:pt x="770" y="550"/>
                  </a:lnTo>
                  <a:lnTo>
                    <a:pt x="732" y="564"/>
                  </a:lnTo>
                  <a:lnTo>
                    <a:pt x="694" y="574"/>
                  </a:lnTo>
                  <a:lnTo>
                    <a:pt x="654" y="580"/>
                  </a:lnTo>
                  <a:lnTo>
                    <a:pt x="614" y="582"/>
                  </a:lnTo>
                  <a:lnTo>
                    <a:pt x="614" y="582"/>
                  </a:lnTo>
                  <a:lnTo>
                    <a:pt x="578" y="580"/>
                  </a:lnTo>
                  <a:lnTo>
                    <a:pt x="542" y="576"/>
                  </a:lnTo>
                  <a:lnTo>
                    <a:pt x="508" y="568"/>
                  </a:lnTo>
                  <a:lnTo>
                    <a:pt x="476" y="558"/>
                  </a:lnTo>
                  <a:lnTo>
                    <a:pt x="444" y="544"/>
                  </a:lnTo>
                  <a:lnTo>
                    <a:pt x="414" y="528"/>
                  </a:lnTo>
                  <a:lnTo>
                    <a:pt x="386" y="510"/>
                  </a:lnTo>
                  <a:lnTo>
                    <a:pt x="358" y="490"/>
                  </a:lnTo>
                  <a:lnTo>
                    <a:pt x="334" y="468"/>
                  </a:lnTo>
                  <a:lnTo>
                    <a:pt x="310" y="444"/>
                  </a:lnTo>
                  <a:lnTo>
                    <a:pt x="290" y="418"/>
                  </a:lnTo>
                  <a:lnTo>
                    <a:pt x="270" y="390"/>
                  </a:lnTo>
                  <a:lnTo>
                    <a:pt x="254" y="360"/>
                  </a:lnTo>
                  <a:lnTo>
                    <a:pt x="240" y="330"/>
                  </a:lnTo>
                  <a:lnTo>
                    <a:pt x="228" y="296"/>
                  </a:lnTo>
                  <a:lnTo>
                    <a:pt x="220" y="264"/>
                  </a:lnTo>
                  <a:lnTo>
                    <a:pt x="100" y="384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6" y="312"/>
                  </a:lnTo>
                  <a:lnTo>
                    <a:pt x="12" y="338"/>
                  </a:lnTo>
                  <a:lnTo>
                    <a:pt x="20" y="364"/>
                  </a:lnTo>
                  <a:lnTo>
                    <a:pt x="28" y="390"/>
                  </a:lnTo>
                  <a:lnTo>
                    <a:pt x="50" y="440"/>
                  </a:lnTo>
                  <a:lnTo>
                    <a:pt x="74" y="488"/>
                  </a:lnTo>
                  <a:lnTo>
                    <a:pt x="102" y="534"/>
                  </a:lnTo>
                  <a:lnTo>
                    <a:pt x="136" y="576"/>
                  </a:lnTo>
                  <a:lnTo>
                    <a:pt x="172" y="616"/>
                  </a:lnTo>
                  <a:lnTo>
                    <a:pt x="210" y="652"/>
                  </a:lnTo>
                  <a:lnTo>
                    <a:pt x="252" y="684"/>
                  </a:lnTo>
                  <a:lnTo>
                    <a:pt x="298" y="714"/>
                  </a:lnTo>
                  <a:lnTo>
                    <a:pt x="346" y="740"/>
                  </a:lnTo>
                  <a:lnTo>
                    <a:pt x="394" y="760"/>
                  </a:lnTo>
                  <a:lnTo>
                    <a:pt x="420" y="770"/>
                  </a:lnTo>
                  <a:lnTo>
                    <a:pt x="446" y="778"/>
                  </a:lnTo>
                  <a:lnTo>
                    <a:pt x="474" y="784"/>
                  </a:lnTo>
                  <a:lnTo>
                    <a:pt x="500" y="790"/>
                  </a:lnTo>
                  <a:lnTo>
                    <a:pt x="528" y="794"/>
                  </a:lnTo>
                  <a:lnTo>
                    <a:pt x="556" y="798"/>
                  </a:lnTo>
                  <a:lnTo>
                    <a:pt x="584" y="800"/>
                  </a:lnTo>
                  <a:lnTo>
                    <a:pt x="614" y="800"/>
                  </a:lnTo>
                  <a:lnTo>
                    <a:pt x="614" y="800"/>
                  </a:lnTo>
                  <a:lnTo>
                    <a:pt x="646" y="800"/>
                  </a:lnTo>
                  <a:lnTo>
                    <a:pt x="676" y="798"/>
                  </a:lnTo>
                  <a:lnTo>
                    <a:pt x="708" y="794"/>
                  </a:lnTo>
                  <a:lnTo>
                    <a:pt x="738" y="788"/>
                  </a:lnTo>
                  <a:lnTo>
                    <a:pt x="768" y="780"/>
                  </a:lnTo>
                  <a:lnTo>
                    <a:pt x="798" y="772"/>
                  </a:lnTo>
                  <a:lnTo>
                    <a:pt x="826" y="762"/>
                  </a:lnTo>
                  <a:lnTo>
                    <a:pt x="854" y="752"/>
                  </a:lnTo>
                  <a:lnTo>
                    <a:pt x="882" y="738"/>
                  </a:lnTo>
                  <a:lnTo>
                    <a:pt x="910" y="726"/>
                  </a:lnTo>
                  <a:lnTo>
                    <a:pt x="936" y="710"/>
                  </a:lnTo>
                  <a:lnTo>
                    <a:pt x="960" y="694"/>
                  </a:lnTo>
                  <a:lnTo>
                    <a:pt x="984" y="676"/>
                  </a:lnTo>
                  <a:lnTo>
                    <a:pt x="1008" y="658"/>
                  </a:lnTo>
                  <a:lnTo>
                    <a:pt x="1032" y="638"/>
                  </a:lnTo>
                  <a:lnTo>
                    <a:pt x="1052" y="618"/>
                  </a:lnTo>
                  <a:lnTo>
                    <a:pt x="1074" y="596"/>
                  </a:lnTo>
                  <a:lnTo>
                    <a:pt x="1092" y="574"/>
                  </a:lnTo>
                  <a:lnTo>
                    <a:pt x="1112" y="550"/>
                  </a:lnTo>
                  <a:lnTo>
                    <a:pt x="1128" y="526"/>
                  </a:lnTo>
                  <a:lnTo>
                    <a:pt x="1144" y="500"/>
                  </a:lnTo>
                  <a:lnTo>
                    <a:pt x="1160" y="474"/>
                  </a:lnTo>
                  <a:lnTo>
                    <a:pt x="1174" y="448"/>
                  </a:lnTo>
                  <a:lnTo>
                    <a:pt x="1186" y="420"/>
                  </a:lnTo>
                  <a:lnTo>
                    <a:pt x="1198" y="392"/>
                  </a:lnTo>
                  <a:lnTo>
                    <a:pt x="1206" y="364"/>
                  </a:lnTo>
                  <a:lnTo>
                    <a:pt x="1216" y="334"/>
                  </a:lnTo>
                  <a:lnTo>
                    <a:pt x="1222" y="304"/>
                  </a:lnTo>
                  <a:lnTo>
                    <a:pt x="1228" y="274"/>
                  </a:lnTo>
                  <a:lnTo>
                    <a:pt x="1232" y="242"/>
                  </a:lnTo>
                  <a:lnTo>
                    <a:pt x="1234" y="210"/>
                  </a:lnTo>
                  <a:lnTo>
                    <a:pt x="1236" y="178"/>
                  </a:lnTo>
                  <a:lnTo>
                    <a:pt x="1302" y="178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矩形 45"/>
            <p:cNvSpPr/>
            <p:nvPr/>
          </p:nvSpPr>
          <p:spPr>
            <a:xfrm rot="10800000">
              <a:off x="2795500" y="2666484"/>
              <a:ext cx="1039480" cy="782232"/>
            </a:xfrm>
            <a:custGeom>
              <a:avLst/>
              <a:gdLst>
                <a:gd name="connsiteX0" fmla="*/ 0 w 1511952"/>
                <a:gd name="connsiteY0" fmla="*/ 0 h 295978"/>
                <a:gd name="connsiteX1" fmla="*/ 1511952 w 1511952"/>
                <a:gd name="connsiteY1" fmla="*/ 0 h 295978"/>
                <a:gd name="connsiteX2" fmla="*/ 1511952 w 1511952"/>
                <a:gd name="connsiteY2" fmla="*/ 295978 h 295978"/>
                <a:gd name="connsiteX3" fmla="*/ 0 w 1511952"/>
                <a:gd name="connsiteY3" fmla="*/ 295978 h 295978"/>
                <a:gd name="connsiteX4" fmla="*/ 0 w 1511952"/>
                <a:gd name="connsiteY4" fmla="*/ 0 h 295978"/>
                <a:gd name="connsiteX0" fmla="*/ 0 w 1511952"/>
                <a:gd name="connsiteY0" fmla="*/ 105833 h 401811"/>
                <a:gd name="connsiteX1" fmla="*/ 1511952 w 1511952"/>
                <a:gd name="connsiteY1" fmla="*/ 105833 h 401811"/>
                <a:gd name="connsiteX2" fmla="*/ 1511952 w 1511952"/>
                <a:gd name="connsiteY2" fmla="*/ 401811 h 401811"/>
                <a:gd name="connsiteX3" fmla="*/ 0 w 1511952"/>
                <a:gd name="connsiteY3" fmla="*/ 401811 h 401811"/>
                <a:gd name="connsiteX4" fmla="*/ 0 w 1511952"/>
                <a:gd name="connsiteY4" fmla="*/ 105833 h 401811"/>
                <a:gd name="connsiteX0" fmla="*/ 0 w 1511952"/>
                <a:gd name="connsiteY0" fmla="*/ 171524 h 467502"/>
                <a:gd name="connsiteX1" fmla="*/ 1511952 w 1511952"/>
                <a:gd name="connsiteY1" fmla="*/ 171524 h 467502"/>
                <a:gd name="connsiteX2" fmla="*/ 1511952 w 1511952"/>
                <a:gd name="connsiteY2" fmla="*/ 467502 h 467502"/>
                <a:gd name="connsiteX3" fmla="*/ 0 w 1511952"/>
                <a:gd name="connsiteY3" fmla="*/ 467502 h 467502"/>
                <a:gd name="connsiteX4" fmla="*/ 0 w 1511952"/>
                <a:gd name="connsiteY4" fmla="*/ 171524 h 467502"/>
                <a:gd name="connsiteX0" fmla="*/ 0 w 1623871"/>
                <a:gd name="connsiteY0" fmla="*/ 216069 h 431085"/>
                <a:gd name="connsiteX1" fmla="*/ 1623871 w 1623871"/>
                <a:gd name="connsiteY1" fmla="*/ 135107 h 431085"/>
                <a:gd name="connsiteX2" fmla="*/ 1623871 w 1623871"/>
                <a:gd name="connsiteY2" fmla="*/ 431085 h 431085"/>
                <a:gd name="connsiteX3" fmla="*/ 111919 w 1623871"/>
                <a:gd name="connsiteY3" fmla="*/ 431085 h 431085"/>
                <a:gd name="connsiteX4" fmla="*/ 0 w 1623871"/>
                <a:gd name="connsiteY4" fmla="*/ 216069 h 431085"/>
                <a:gd name="connsiteX0" fmla="*/ 0 w 1811990"/>
                <a:gd name="connsiteY0" fmla="*/ 178613 h 393629"/>
                <a:gd name="connsiteX1" fmla="*/ 1811990 w 1811990"/>
                <a:gd name="connsiteY1" fmla="*/ 164326 h 393629"/>
                <a:gd name="connsiteX2" fmla="*/ 1623871 w 1811990"/>
                <a:gd name="connsiteY2" fmla="*/ 393629 h 393629"/>
                <a:gd name="connsiteX3" fmla="*/ 111919 w 1811990"/>
                <a:gd name="connsiteY3" fmla="*/ 393629 h 393629"/>
                <a:gd name="connsiteX4" fmla="*/ 0 w 1811990"/>
                <a:gd name="connsiteY4" fmla="*/ 178613 h 393629"/>
                <a:gd name="connsiteX0" fmla="*/ 0 w 1811990"/>
                <a:gd name="connsiteY0" fmla="*/ 313434 h 528450"/>
                <a:gd name="connsiteX1" fmla="*/ 1811990 w 1811990"/>
                <a:gd name="connsiteY1" fmla="*/ 299147 h 528450"/>
                <a:gd name="connsiteX2" fmla="*/ 1623871 w 1811990"/>
                <a:gd name="connsiteY2" fmla="*/ 528450 h 528450"/>
                <a:gd name="connsiteX3" fmla="*/ 111919 w 1811990"/>
                <a:gd name="connsiteY3" fmla="*/ 528450 h 528450"/>
                <a:gd name="connsiteX4" fmla="*/ 0 w 1811990"/>
                <a:gd name="connsiteY4" fmla="*/ 313434 h 528450"/>
                <a:gd name="connsiteX0" fmla="*/ 0 w 1811990"/>
                <a:gd name="connsiteY0" fmla="*/ 416193 h 631209"/>
                <a:gd name="connsiteX1" fmla="*/ 1811990 w 1811990"/>
                <a:gd name="connsiteY1" fmla="*/ 401906 h 631209"/>
                <a:gd name="connsiteX2" fmla="*/ 1623871 w 1811990"/>
                <a:gd name="connsiteY2" fmla="*/ 631209 h 631209"/>
                <a:gd name="connsiteX3" fmla="*/ 111919 w 1811990"/>
                <a:gd name="connsiteY3" fmla="*/ 631209 h 631209"/>
                <a:gd name="connsiteX4" fmla="*/ 0 w 1811990"/>
                <a:gd name="connsiteY4" fmla="*/ 416193 h 631209"/>
                <a:gd name="connsiteX0" fmla="*/ 160959 w 1972949"/>
                <a:gd name="connsiteY0" fmla="*/ 35768 h 250784"/>
                <a:gd name="connsiteX1" fmla="*/ 1972949 w 1972949"/>
                <a:gd name="connsiteY1" fmla="*/ 21481 h 250784"/>
                <a:gd name="connsiteX2" fmla="*/ 1784830 w 1972949"/>
                <a:gd name="connsiteY2" fmla="*/ 250784 h 250784"/>
                <a:gd name="connsiteX3" fmla="*/ 272878 w 1972949"/>
                <a:gd name="connsiteY3" fmla="*/ 250784 h 250784"/>
                <a:gd name="connsiteX4" fmla="*/ 160959 w 1972949"/>
                <a:gd name="connsiteY4" fmla="*/ 35768 h 250784"/>
                <a:gd name="connsiteX0" fmla="*/ 160959 w 1974753"/>
                <a:gd name="connsiteY0" fmla="*/ 53432 h 268448"/>
                <a:gd name="connsiteX1" fmla="*/ 1972949 w 1974753"/>
                <a:gd name="connsiteY1" fmla="*/ 39145 h 268448"/>
                <a:gd name="connsiteX2" fmla="*/ 1784830 w 1974753"/>
                <a:gd name="connsiteY2" fmla="*/ 268448 h 268448"/>
                <a:gd name="connsiteX3" fmla="*/ 272878 w 1974753"/>
                <a:gd name="connsiteY3" fmla="*/ 268448 h 268448"/>
                <a:gd name="connsiteX4" fmla="*/ 160959 w 1974753"/>
                <a:gd name="connsiteY4" fmla="*/ 53432 h 268448"/>
                <a:gd name="connsiteX0" fmla="*/ 160959 w 1974751"/>
                <a:gd name="connsiteY0" fmla="*/ 53432 h 311846"/>
                <a:gd name="connsiteX1" fmla="*/ 1972949 w 1974751"/>
                <a:gd name="connsiteY1" fmla="*/ 39145 h 311846"/>
                <a:gd name="connsiteX2" fmla="*/ 1784830 w 1974751"/>
                <a:gd name="connsiteY2" fmla="*/ 268448 h 311846"/>
                <a:gd name="connsiteX3" fmla="*/ 272878 w 1974751"/>
                <a:gd name="connsiteY3" fmla="*/ 268448 h 311846"/>
                <a:gd name="connsiteX4" fmla="*/ 160959 w 1974751"/>
                <a:gd name="connsiteY4" fmla="*/ 53432 h 311846"/>
                <a:gd name="connsiteX0" fmla="*/ 160959 w 1974753"/>
                <a:gd name="connsiteY0" fmla="*/ 53432 h 296225"/>
                <a:gd name="connsiteX1" fmla="*/ 1972949 w 1974753"/>
                <a:gd name="connsiteY1" fmla="*/ 39145 h 296225"/>
                <a:gd name="connsiteX2" fmla="*/ 1784830 w 1974753"/>
                <a:gd name="connsiteY2" fmla="*/ 268448 h 296225"/>
                <a:gd name="connsiteX3" fmla="*/ 272878 w 1974753"/>
                <a:gd name="connsiteY3" fmla="*/ 268448 h 296225"/>
                <a:gd name="connsiteX4" fmla="*/ 160959 w 1974753"/>
                <a:gd name="connsiteY4" fmla="*/ 53432 h 296225"/>
                <a:gd name="connsiteX0" fmla="*/ 122914 w 1936615"/>
                <a:gd name="connsiteY0" fmla="*/ 119803 h 362596"/>
                <a:gd name="connsiteX1" fmla="*/ 1934904 w 1936615"/>
                <a:gd name="connsiteY1" fmla="*/ 105516 h 362596"/>
                <a:gd name="connsiteX2" fmla="*/ 1746785 w 1936615"/>
                <a:gd name="connsiteY2" fmla="*/ 334819 h 362596"/>
                <a:gd name="connsiteX3" fmla="*/ 234833 w 1936615"/>
                <a:gd name="connsiteY3" fmla="*/ 334819 h 362596"/>
                <a:gd name="connsiteX4" fmla="*/ 122914 w 1936615"/>
                <a:gd name="connsiteY4" fmla="*/ 119803 h 362596"/>
                <a:gd name="connsiteX0" fmla="*/ 122914 w 2121812"/>
                <a:gd name="connsiteY0" fmla="*/ 177507 h 420300"/>
                <a:gd name="connsiteX1" fmla="*/ 1934904 w 2121812"/>
                <a:gd name="connsiteY1" fmla="*/ 163220 h 420300"/>
                <a:gd name="connsiteX2" fmla="*/ 1746785 w 2121812"/>
                <a:gd name="connsiteY2" fmla="*/ 392523 h 420300"/>
                <a:gd name="connsiteX3" fmla="*/ 234833 w 2121812"/>
                <a:gd name="connsiteY3" fmla="*/ 392523 h 420300"/>
                <a:gd name="connsiteX4" fmla="*/ 122914 w 2121812"/>
                <a:gd name="connsiteY4" fmla="*/ 177507 h 420300"/>
                <a:gd name="connsiteX0" fmla="*/ 121667 w 2160596"/>
                <a:gd name="connsiteY0" fmla="*/ 142002 h 750303"/>
                <a:gd name="connsiteX1" fmla="*/ 1933657 w 2160596"/>
                <a:gd name="connsiteY1" fmla="*/ 127715 h 750303"/>
                <a:gd name="connsiteX2" fmla="*/ 1745538 w 2160596"/>
                <a:gd name="connsiteY2" fmla="*/ 357018 h 750303"/>
                <a:gd name="connsiteX3" fmla="*/ 340073 w 2160596"/>
                <a:gd name="connsiteY3" fmla="*/ 747543 h 750303"/>
                <a:gd name="connsiteX4" fmla="*/ 121667 w 2160596"/>
                <a:gd name="connsiteY4" fmla="*/ 142002 h 750303"/>
                <a:gd name="connsiteX0" fmla="*/ 126823 w 2128132"/>
                <a:gd name="connsiteY0" fmla="*/ 80912 h 739617"/>
                <a:gd name="connsiteX1" fmla="*/ 1938813 w 2128132"/>
                <a:gd name="connsiteY1" fmla="*/ 66625 h 739617"/>
                <a:gd name="connsiteX2" fmla="*/ 1892677 w 2128132"/>
                <a:gd name="connsiteY2" fmla="*/ 638828 h 739617"/>
                <a:gd name="connsiteX3" fmla="*/ 345229 w 2128132"/>
                <a:gd name="connsiteY3" fmla="*/ 686453 h 739617"/>
                <a:gd name="connsiteX4" fmla="*/ 126823 w 2128132"/>
                <a:gd name="connsiteY4" fmla="*/ 80912 h 739617"/>
                <a:gd name="connsiteX0" fmla="*/ 150487 w 2151798"/>
                <a:gd name="connsiteY0" fmla="*/ 138337 h 797042"/>
                <a:gd name="connsiteX1" fmla="*/ 1962477 w 2151798"/>
                <a:gd name="connsiteY1" fmla="*/ 124050 h 797042"/>
                <a:gd name="connsiteX2" fmla="*/ 1916341 w 2151798"/>
                <a:gd name="connsiteY2" fmla="*/ 696253 h 797042"/>
                <a:gd name="connsiteX3" fmla="*/ 368893 w 2151798"/>
                <a:gd name="connsiteY3" fmla="*/ 743878 h 797042"/>
                <a:gd name="connsiteX4" fmla="*/ 150487 w 2151798"/>
                <a:gd name="connsiteY4" fmla="*/ 138337 h 797042"/>
                <a:gd name="connsiteX0" fmla="*/ 163275 w 2107709"/>
                <a:gd name="connsiteY0" fmla="*/ 120535 h 845635"/>
                <a:gd name="connsiteX1" fmla="*/ 1922021 w 2107709"/>
                <a:gd name="connsiteY1" fmla="*/ 168160 h 845635"/>
                <a:gd name="connsiteX2" fmla="*/ 1875885 w 2107709"/>
                <a:gd name="connsiteY2" fmla="*/ 740363 h 845635"/>
                <a:gd name="connsiteX3" fmla="*/ 328437 w 2107709"/>
                <a:gd name="connsiteY3" fmla="*/ 787988 h 845635"/>
                <a:gd name="connsiteX4" fmla="*/ 163275 w 2107709"/>
                <a:gd name="connsiteY4" fmla="*/ 120535 h 845635"/>
                <a:gd name="connsiteX0" fmla="*/ 163275 w 2186152"/>
                <a:gd name="connsiteY0" fmla="*/ 187705 h 912805"/>
                <a:gd name="connsiteX1" fmla="*/ 1922021 w 2186152"/>
                <a:gd name="connsiteY1" fmla="*/ 235330 h 912805"/>
                <a:gd name="connsiteX2" fmla="*/ 1875885 w 2186152"/>
                <a:gd name="connsiteY2" fmla="*/ 807533 h 912805"/>
                <a:gd name="connsiteX3" fmla="*/ 328437 w 2186152"/>
                <a:gd name="connsiteY3" fmla="*/ 855158 h 912805"/>
                <a:gd name="connsiteX4" fmla="*/ 163275 w 2186152"/>
                <a:gd name="connsiteY4" fmla="*/ 187705 h 912805"/>
                <a:gd name="connsiteX0" fmla="*/ 163275 w 2137129"/>
                <a:gd name="connsiteY0" fmla="*/ 189457 h 914557"/>
                <a:gd name="connsiteX1" fmla="*/ 1922021 w 2137129"/>
                <a:gd name="connsiteY1" fmla="*/ 237082 h 914557"/>
                <a:gd name="connsiteX2" fmla="*/ 1875885 w 2137129"/>
                <a:gd name="connsiteY2" fmla="*/ 809285 h 914557"/>
                <a:gd name="connsiteX3" fmla="*/ 328437 w 2137129"/>
                <a:gd name="connsiteY3" fmla="*/ 856910 h 914557"/>
                <a:gd name="connsiteX4" fmla="*/ 163275 w 2137129"/>
                <a:gd name="connsiteY4" fmla="*/ 189457 h 914557"/>
                <a:gd name="connsiteX0" fmla="*/ 186821 w 2685834"/>
                <a:gd name="connsiteY0" fmla="*/ 142129 h 867451"/>
                <a:gd name="connsiteX1" fmla="*/ 2584491 w 2685834"/>
                <a:gd name="connsiteY1" fmla="*/ 184991 h 867451"/>
                <a:gd name="connsiteX2" fmla="*/ 1899431 w 2685834"/>
                <a:gd name="connsiteY2" fmla="*/ 761957 h 867451"/>
                <a:gd name="connsiteX3" fmla="*/ 351983 w 2685834"/>
                <a:gd name="connsiteY3" fmla="*/ 809582 h 867451"/>
                <a:gd name="connsiteX4" fmla="*/ 186821 w 2685834"/>
                <a:gd name="connsiteY4" fmla="*/ 142129 h 867451"/>
                <a:gd name="connsiteX0" fmla="*/ 186821 w 2756339"/>
                <a:gd name="connsiteY0" fmla="*/ 201141 h 926463"/>
                <a:gd name="connsiteX1" fmla="*/ 2584491 w 2756339"/>
                <a:gd name="connsiteY1" fmla="*/ 244003 h 926463"/>
                <a:gd name="connsiteX2" fmla="*/ 1899431 w 2756339"/>
                <a:gd name="connsiteY2" fmla="*/ 820969 h 926463"/>
                <a:gd name="connsiteX3" fmla="*/ 351983 w 2756339"/>
                <a:gd name="connsiteY3" fmla="*/ 868594 h 926463"/>
                <a:gd name="connsiteX4" fmla="*/ 186821 w 2756339"/>
                <a:gd name="connsiteY4" fmla="*/ 201141 h 926463"/>
                <a:gd name="connsiteX0" fmla="*/ 198603 w 2768122"/>
                <a:gd name="connsiteY0" fmla="*/ 284982 h 1010304"/>
                <a:gd name="connsiteX1" fmla="*/ 2596273 w 2768122"/>
                <a:gd name="connsiteY1" fmla="*/ 327844 h 1010304"/>
                <a:gd name="connsiteX2" fmla="*/ 1911213 w 2768122"/>
                <a:gd name="connsiteY2" fmla="*/ 904810 h 1010304"/>
                <a:gd name="connsiteX3" fmla="*/ 363765 w 2768122"/>
                <a:gd name="connsiteY3" fmla="*/ 952435 h 1010304"/>
                <a:gd name="connsiteX4" fmla="*/ 198603 w 2768122"/>
                <a:gd name="connsiteY4" fmla="*/ 284982 h 1010304"/>
                <a:gd name="connsiteX0" fmla="*/ 229193 w 2627166"/>
                <a:gd name="connsiteY0" fmla="*/ 172727 h 840252"/>
                <a:gd name="connsiteX1" fmla="*/ 2626863 w 2627166"/>
                <a:gd name="connsiteY1" fmla="*/ 215589 h 840252"/>
                <a:gd name="connsiteX2" fmla="*/ 394355 w 2627166"/>
                <a:gd name="connsiteY2" fmla="*/ 840180 h 840252"/>
                <a:gd name="connsiteX3" fmla="*/ 229193 w 2627166"/>
                <a:gd name="connsiteY3" fmla="*/ 172727 h 840252"/>
                <a:gd name="connsiteX0" fmla="*/ 0 w 2397670"/>
                <a:gd name="connsiteY0" fmla="*/ 172727 h 215589"/>
                <a:gd name="connsiteX1" fmla="*/ 2397670 w 2397670"/>
                <a:gd name="connsiteY1" fmla="*/ 215589 h 215589"/>
                <a:gd name="connsiteX2" fmla="*/ 0 w 2397670"/>
                <a:gd name="connsiteY2" fmla="*/ 172727 h 215589"/>
                <a:gd name="connsiteX0" fmla="*/ 0 w 2388797"/>
                <a:gd name="connsiteY0" fmla="*/ 176263 h 176263"/>
                <a:gd name="connsiteX1" fmla="*/ 2388797 w 2388797"/>
                <a:gd name="connsiteY1" fmla="*/ 114350 h 176263"/>
                <a:gd name="connsiteX2" fmla="*/ 0 w 2388797"/>
                <a:gd name="connsiteY2" fmla="*/ 176263 h 176263"/>
                <a:gd name="connsiteX0" fmla="*/ 0 w 2388797"/>
                <a:gd name="connsiteY0" fmla="*/ 168967 h 168967"/>
                <a:gd name="connsiteX1" fmla="*/ 2388797 w 2388797"/>
                <a:gd name="connsiteY1" fmla="*/ 130867 h 168967"/>
                <a:gd name="connsiteX2" fmla="*/ 0 w 2388797"/>
                <a:gd name="connsiteY2" fmla="*/ 168967 h 168967"/>
                <a:gd name="connsiteX0" fmla="*/ 98544 w 2487341"/>
                <a:gd name="connsiteY0" fmla="*/ 287217 h 557332"/>
                <a:gd name="connsiteX1" fmla="*/ 2487341 w 2487341"/>
                <a:gd name="connsiteY1" fmla="*/ 249117 h 557332"/>
                <a:gd name="connsiteX2" fmla="*/ 98544 w 2487341"/>
                <a:gd name="connsiteY2" fmla="*/ 287217 h 557332"/>
                <a:gd name="connsiteX0" fmla="*/ 65757 w 2513543"/>
                <a:gd name="connsiteY0" fmla="*/ 436393 h 838087"/>
                <a:gd name="connsiteX1" fmla="*/ 2454554 w 2513543"/>
                <a:gd name="connsiteY1" fmla="*/ 398293 h 838087"/>
                <a:gd name="connsiteX2" fmla="*/ 65757 w 2513543"/>
                <a:gd name="connsiteY2" fmla="*/ 436393 h 838087"/>
                <a:gd name="connsiteX0" fmla="*/ 72144 w 2469823"/>
                <a:gd name="connsiteY0" fmla="*/ 383166 h 736189"/>
                <a:gd name="connsiteX1" fmla="*/ 2460941 w 2469823"/>
                <a:gd name="connsiteY1" fmla="*/ 345066 h 736189"/>
                <a:gd name="connsiteX2" fmla="*/ 72144 w 2469823"/>
                <a:gd name="connsiteY2" fmla="*/ 383166 h 736189"/>
                <a:gd name="connsiteX0" fmla="*/ 85 w 2399588"/>
                <a:gd name="connsiteY0" fmla="*/ 322200 h 610927"/>
                <a:gd name="connsiteX1" fmla="*/ 2388882 w 2399588"/>
                <a:gd name="connsiteY1" fmla="*/ 284100 h 610927"/>
                <a:gd name="connsiteX2" fmla="*/ 85 w 2399588"/>
                <a:gd name="connsiteY2" fmla="*/ 322200 h 610927"/>
                <a:gd name="connsiteX0" fmla="*/ 247 w 2399925"/>
                <a:gd name="connsiteY0" fmla="*/ 272591 h 507119"/>
                <a:gd name="connsiteX1" fmla="*/ 2389044 w 2399925"/>
                <a:gd name="connsiteY1" fmla="*/ 234491 h 507119"/>
                <a:gd name="connsiteX2" fmla="*/ 247 w 2399925"/>
                <a:gd name="connsiteY2" fmla="*/ 272591 h 507119"/>
                <a:gd name="connsiteX0" fmla="*/ 234 w 2389703"/>
                <a:gd name="connsiteY0" fmla="*/ 276359 h 514260"/>
                <a:gd name="connsiteX1" fmla="*/ 2389031 w 2389703"/>
                <a:gd name="connsiteY1" fmla="*/ 238259 h 514260"/>
                <a:gd name="connsiteX2" fmla="*/ 234 w 2389703"/>
                <a:gd name="connsiteY2" fmla="*/ 276359 h 514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703" h="514260">
                  <a:moveTo>
                    <a:pt x="234" y="276359"/>
                  </a:moveTo>
                  <a:cubicBezTo>
                    <a:pt x="-27012" y="-61101"/>
                    <a:pt x="2342275" y="-107816"/>
                    <a:pt x="2389031" y="238259"/>
                  </a:cubicBezTo>
                  <a:cubicBezTo>
                    <a:pt x="2435787" y="584334"/>
                    <a:pt x="27480" y="613819"/>
                    <a:pt x="234" y="276359"/>
                  </a:cubicBezTo>
                  <a:close/>
                </a:path>
              </a:pathLst>
            </a:custGeom>
          </p:spPr>
          <p:txBody>
            <a:bodyPr wrap="none">
              <a:prstTxWarp prst="textArchUp">
                <a:avLst/>
              </a:prstTxWarp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zh-CN" sz="1067" spc="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1877786" y="4727209"/>
            <a:ext cx="1711234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6" name="矩形 45"/>
          <p:cNvSpPr/>
          <p:nvPr/>
        </p:nvSpPr>
        <p:spPr>
          <a:xfrm>
            <a:off x="5212642" y="4727209"/>
            <a:ext cx="1718452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7" name="矩形 46"/>
          <p:cNvSpPr/>
          <p:nvPr/>
        </p:nvSpPr>
        <p:spPr>
          <a:xfrm>
            <a:off x="8448892" y="4727209"/>
            <a:ext cx="1876208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8" name="矩形 47"/>
          <p:cNvSpPr/>
          <p:nvPr/>
        </p:nvSpPr>
        <p:spPr>
          <a:xfrm>
            <a:off x="6872562" y="1982309"/>
            <a:ext cx="1711234" cy="95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9" name="矩形 48"/>
          <p:cNvSpPr/>
          <p:nvPr/>
        </p:nvSpPr>
        <p:spPr>
          <a:xfrm>
            <a:off x="3498566" y="1982309"/>
            <a:ext cx="1797334" cy="95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9020762" y="3481580"/>
            <a:ext cx="732838" cy="732838"/>
            <a:chOff x="9020762" y="3428424"/>
            <a:chExt cx="732838" cy="732838"/>
          </a:xfrm>
        </p:grpSpPr>
        <p:sp>
          <p:nvSpPr>
            <p:cNvPr id="51" name="椭圆 50"/>
            <p:cNvSpPr/>
            <p:nvPr/>
          </p:nvSpPr>
          <p:spPr>
            <a:xfrm>
              <a:off x="9020762" y="3428424"/>
              <a:ext cx="732838" cy="732838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61"/>
            <p:cNvSpPr>
              <a:spLocks noEditPoints="1"/>
            </p:cNvSpPr>
            <p:nvPr/>
          </p:nvSpPr>
          <p:spPr bwMode="auto">
            <a:xfrm>
              <a:off x="9226050" y="3633712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2367498" y="3481580"/>
            <a:ext cx="732838" cy="732838"/>
            <a:chOff x="2367498" y="3428424"/>
            <a:chExt cx="732838" cy="732838"/>
          </a:xfrm>
        </p:grpSpPr>
        <p:sp>
          <p:nvSpPr>
            <p:cNvPr id="54" name="椭圆 53"/>
            <p:cNvSpPr/>
            <p:nvPr/>
          </p:nvSpPr>
          <p:spPr>
            <a:xfrm>
              <a:off x="2367498" y="3428424"/>
              <a:ext cx="732838" cy="732838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82"/>
            <p:cNvSpPr>
              <a:spLocks noEditPoints="1"/>
            </p:cNvSpPr>
            <p:nvPr/>
          </p:nvSpPr>
          <p:spPr bwMode="auto">
            <a:xfrm>
              <a:off x="2622792" y="3633712"/>
              <a:ext cx="222250" cy="322263"/>
            </a:xfrm>
            <a:custGeom>
              <a:avLst/>
              <a:gdLst>
                <a:gd name="T0" fmla="*/ 695 w 700"/>
                <a:gd name="T1" fmla="*/ 430 h 1017"/>
                <a:gd name="T2" fmla="*/ 685 w 700"/>
                <a:gd name="T3" fmla="*/ 418 h 1017"/>
                <a:gd name="T4" fmla="*/ 667 w 700"/>
                <a:gd name="T5" fmla="*/ 413 h 1017"/>
                <a:gd name="T6" fmla="*/ 445 w 700"/>
                <a:gd name="T7" fmla="*/ 31 h 1017"/>
                <a:gd name="T8" fmla="*/ 444 w 700"/>
                <a:gd name="T9" fmla="*/ 27 h 1017"/>
                <a:gd name="T10" fmla="*/ 441 w 700"/>
                <a:gd name="T11" fmla="*/ 17 h 1017"/>
                <a:gd name="T12" fmla="*/ 436 w 700"/>
                <a:gd name="T13" fmla="*/ 8 h 1017"/>
                <a:gd name="T14" fmla="*/ 427 w 700"/>
                <a:gd name="T15" fmla="*/ 3 h 1017"/>
                <a:gd name="T16" fmla="*/ 423 w 700"/>
                <a:gd name="T17" fmla="*/ 1 h 1017"/>
                <a:gd name="T18" fmla="*/ 413 w 700"/>
                <a:gd name="T19" fmla="*/ 0 h 1017"/>
                <a:gd name="T20" fmla="*/ 403 w 700"/>
                <a:gd name="T21" fmla="*/ 1 h 1017"/>
                <a:gd name="T22" fmla="*/ 394 w 700"/>
                <a:gd name="T23" fmla="*/ 6 h 1017"/>
                <a:gd name="T24" fmla="*/ 387 w 700"/>
                <a:gd name="T25" fmla="*/ 13 h 1017"/>
                <a:gd name="T26" fmla="*/ 5 w 700"/>
                <a:gd name="T27" fmla="*/ 554 h 1017"/>
                <a:gd name="T28" fmla="*/ 0 w 700"/>
                <a:gd name="T29" fmla="*/ 570 h 1017"/>
                <a:gd name="T30" fmla="*/ 3 w 700"/>
                <a:gd name="T31" fmla="*/ 587 h 1017"/>
                <a:gd name="T32" fmla="*/ 9 w 700"/>
                <a:gd name="T33" fmla="*/ 594 h 1017"/>
                <a:gd name="T34" fmla="*/ 23 w 700"/>
                <a:gd name="T35" fmla="*/ 603 h 1017"/>
                <a:gd name="T36" fmla="*/ 254 w 700"/>
                <a:gd name="T37" fmla="*/ 604 h 1017"/>
                <a:gd name="T38" fmla="*/ 254 w 700"/>
                <a:gd name="T39" fmla="*/ 986 h 1017"/>
                <a:gd name="T40" fmla="*/ 255 w 700"/>
                <a:gd name="T41" fmla="*/ 996 h 1017"/>
                <a:gd name="T42" fmla="*/ 261 w 700"/>
                <a:gd name="T43" fmla="*/ 1004 h 1017"/>
                <a:gd name="T44" fmla="*/ 267 w 700"/>
                <a:gd name="T45" fmla="*/ 1012 h 1017"/>
                <a:gd name="T46" fmla="*/ 276 w 700"/>
                <a:gd name="T47" fmla="*/ 1016 h 1017"/>
                <a:gd name="T48" fmla="*/ 281 w 700"/>
                <a:gd name="T49" fmla="*/ 1017 h 1017"/>
                <a:gd name="T50" fmla="*/ 285 w 700"/>
                <a:gd name="T51" fmla="*/ 1017 h 1017"/>
                <a:gd name="T52" fmla="*/ 300 w 700"/>
                <a:gd name="T53" fmla="*/ 1014 h 1017"/>
                <a:gd name="T54" fmla="*/ 312 w 700"/>
                <a:gd name="T55" fmla="*/ 1004 h 1017"/>
                <a:gd name="T56" fmla="*/ 693 w 700"/>
                <a:gd name="T57" fmla="*/ 463 h 1017"/>
                <a:gd name="T58" fmla="*/ 700 w 700"/>
                <a:gd name="T59" fmla="*/ 447 h 1017"/>
                <a:gd name="T60" fmla="*/ 695 w 700"/>
                <a:gd name="T61" fmla="*/ 430 h 1017"/>
                <a:gd name="T62" fmla="*/ 318 w 700"/>
                <a:gd name="T63" fmla="*/ 885 h 1017"/>
                <a:gd name="T64" fmla="*/ 318 w 700"/>
                <a:gd name="T65" fmla="*/ 572 h 1017"/>
                <a:gd name="T66" fmla="*/ 315 w 700"/>
                <a:gd name="T67" fmla="*/ 560 h 1017"/>
                <a:gd name="T68" fmla="*/ 308 w 700"/>
                <a:gd name="T69" fmla="*/ 549 h 1017"/>
                <a:gd name="T70" fmla="*/ 298 w 700"/>
                <a:gd name="T71" fmla="*/ 543 h 1017"/>
                <a:gd name="T72" fmla="*/ 285 w 700"/>
                <a:gd name="T73" fmla="*/ 541 h 1017"/>
                <a:gd name="T74" fmla="*/ 381 w 700"/>
                <a:gd name="T75" fmla="*/ 132 h 1017"/>
                <a:gd name="T76" fmla="*/ 381 w 700"/>
                <a:gd name="T77" fmla="*/ 445 h 1017"/>
                <a:gd name="T78" fmla="*/ 384 w 700"/>
                <a:gd name="T79" fmla="*/ 457 h 1017"/>
                <a:gd name="T80" fmla="*/ 391 w 700"/>
                <a:gd name="T81" fmla="*/ 468 h 1017"/>
                <a:gd name="T82" fmla="*/ 400 w 700"/>
                <a:gd name="T83" fmla="*/ 474 h 1017"/>
                <a:gd name="T84" fmla="*/ 413 w 700"/>
                <a:gd name="T85" fmla="*/ 476 h 1017"/>
                <a:gd name="T86" fmla="*/ 318 w 700"/>
                <a:gd name="T87" fmla="*/ 8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0" h="1017">
                  <a:moveTo>
                    <a:pt x="695" y="430"/>
                  </a:moveTo>
                  <a:lnTo>
                    <a:pt x="695" y="430"/>
                  </a:lnTo>
                  <a:lnTo>
                    <a:pt x="691" y="424"/>
                  </a:lnTo>
                  <a:lnTo>
                    <a:pt x="685" y="418"/>
                  </a:lnTo>
                  <a:lnTo>
                    <a:pt x="676" y="414"/>
                  </a:lnTo>
                  <a:lnTo>
                    <a:pt x="667" y="413"/>
                  </a:lnTo>
                  <a:lnTo>
                    <a:pt x="445" y="413"/>
                  </a:lnTo>
                  <a:lnTo>
                    <a:pt x="445" y="31"/>
                  </a:lnTo>
                  <a:lnTo>
                    <a:pt x="445" y="31"/>
                  </a:lnTo>
                  <a:lnTo>
                    <a:pt x="444" y="27"/>
                  </a:lnTo>
                  <a:lnTo>
                    <a:pt x="443" y="21"/>
                  </a:lnTo>
                  <a:lnTo>
                    <a:pt x="441" y="17"/>
                  </a:lnTo>
                  <a:lnTo>
                    <a:pt x="439" y="13"/>
                  </a:lnTo>
                  <a:lnTo>
                    <a:pt x="436" y="8"/>
                  </a:lnTo>
                  <a:lnTo>
                    <a:pt x="431" y="5"/>
                  </a:lnTo>
                  <a:lnTo>
                    <a:pt x="427" y="3"/>
                  </a:lnTo>
                  <a:lnTo>
                    <a:pt x="423" y="1"/>
                  </a:lnTo>
                  <a:lnTo>
                    <a:pt x="423" y="1"/>
                  </a:lnTo>
                  <a:lnTo>
                    <a:pt x="417" y="0"/>
                  </a:lnTo>
                  <a:lnTo>
                    <a:pt x="413" y="0"/>
                  </a:lnTo>
                  <a:lnTo>
                    <a:pt x="408" y="0"/>
                  </a:lnTo>
                  <a:lnTo>
                    <a:pt x="403" y="1"/>
                  </a:lnTo>
                  <a:lnTo>
                    <a:pt x="398" y="3"/>
                  </a:lnTo>
                  <a:lnTo>
                    <a:pt x="394" y="6"/>
                  </a:lnTo>
                  <a:lnTo>
                    <a:pt x="391" y="10"/>
                  </a:lnTo>
                  <a:lnTo>
                    <a:pt x="387" y="13"/>
                  </a:lnTo>
                  <a:lnTo>
                    <a:pt x="5" y="554"/>
                  </a:lnTo>
                  <a:lnTo>
                    <a:pt x="5" y="554"/>
                  </a:lnTo>
                  <a:lnTo>
                    <a:pt x="1" y="562"/>
                  </a:lnTo>
                  <a:lnTo>
                    <a:pt x="0" y="570"/>
                  </a:lnTo>
                  <a:lnTo>
                    <a:pt x="0" y="578"/>
                  </a:lnTo>
                  <a:lnTo>
                    <a:pt x="3" y="587"/>
                  </a:lnTo>
                  <a:lnTo>
                    <a:pt x="3" y="587"/>
                  </a:lnTo>
                  <a:lnTo>
                    <a:pt x="9" y="594"/>
                  </a:lnTo>
                  <a:lnTo>
                    <a:pt x="15" y="600"/>
                  </a:lnTo>
                  <a:lnTo>
                    <a:pt x="23" y="603"/>
                  </a:lnTo>
                  <a:lnTo>
                    <a:pt x="31" y="604"/>
                  </a:lnTo>
                  <a:lnTo>
                    <a:pt x="254" y="604"/>
                  </a:lnTo>
                  <a:lnTo>
                    <a:pt x="254" y="986"/>
                  </a:lnTo>
                  <a:lnTo>
                    <a:pt x="254" y="986"/>
                  </a:lnTo>
                  <a:lnTo>
                    <a:pt x="254" y="991"/>
                  </a:lnTo>
                  <a:lnTo>
                    <a:pt x="255" y="996"/>
                  </a:lnTo>
                  <a:lnTo>
                    <a:pt x="258" y="1000"/>
                  </a:lnTo>
                  <a:lnTo>
                    <a:pt x="261" y="1004"/>
                  </a:lnTo>
                  <a:lnTo>
                    <a:pt x="264" y="1008"/>
                  </a:lnTo>
                  <a:lnTo>
                    <a:pt x="267" y="1012"/>
                  </a:lnTo>
                  <a:lnTo>
                    <a:pt x="272" y="1014"/>
                  </a:lnTo>
                  <a:lnTo>
                    <a:pt x="276" y="1016"/>
                  </a:lnTo>
                  <a:lnTo>
                    <a:pt x="276" y="1016"/>
                  </a:lnTo>
                  <a:lnTo>
                    <a:pt x="281" y="1017"/>
                  </a:lnTo>
                  <a:lnTo>
                    <a:pt x="285" y="1017"/>
                  </a:lnTo>
                  <a:lnTo>
                    <a:pt x="285" y="1017"/>
                  </a:lnTo>
                  <a:lnTo>
                    <a:pt x="293" y="1017"/>
                  </a:lnTo>
                  <a:lnTo>
                    <a:pt x="300" y="1014"/>
                  </a:lnTo>
                  <a:lnTo>
                    <a:pt x="307" y="1009"/>
                  </a:lnTo>
                  <a:lnTo>
                    <a:pt x="312" y="1004"/>
                  </a:lnTo>
                  <a:lnTo>
                    <a:pt x="693" y="463"/>
                  </a:lnTo>
                  <a:lnTo>
                    <a:pt x="693" y="463"/>
                  </a:lnTo>
                  <a:lnTo>
                    <a:pt x="697" y="456"/>
                  </a:lnTo>
                  <a:lnTo>
                    <a:pt x="700" y="447"/>
                  </a:lnTo>
                  <a:lnTo>
                    <a:pt x="699" y="439"/>
                  </a:lnTo>
                  <a:lnTo>
                    <a:pt x="695" y="430"/>
                  </a:lnTo>
                  <a:lnTo>
                    <a:pt x="695" y="430"/>
                  </a:lnTo>
                  <a:close/>
                  <a:moveTo>
                    <a:pt x="318" y="885"/>
                  </a:moveTo>
                  <a:lnTo>
                    <a:pt x="318" y="572"/>
                  </a:lnTo>
                  <a:lnTo>
                    <a:pt x="318" y="572"/>
                  </a:lnTo>
                  <a:lnTo>
                    <a:pt x="318" y="565"/>
                  </a:lnTo>
                  <a:lnTo>
                    <a:pt x="315" y="560"/>
                  </a:lnTo>
                  <a:lnTo>
                    <a:pt x="312" y="555"/>
                  </a:lnTo>
                  <a:lnTo>
                    <a:pt x="308" y="549"/>
                  </a:lnTo>
                  <a:lnTo>
                    <a:pt x="304" y="546"/>
                  </a:lnTo>
                  <a:lnTo>
                    <a:pt x="298" y="543"/>
                  </a:lnTo>
                  <a:lnTo>
                    <a:pt x="292" y="541"/>
                  </a:lnTo>
                  <a:lnTo>
                    <a:pt x="285" y="541"/>
                  </a:lnTo>
                  <a:lnTo>
                    <a:pt x="93" y="541"/>
                  </a:lnTo>
                  <a:lnTo>
                    <a:pt x="381" y="132"/>
                  </a:lnTo>
                  <a:lnTo>
                    <a:pt x="381" y="445"/>
                  </a:lnTo>
                  <a:lnTo>
                    <a:pt x="381" y="445"/>
                  </a:lnTo>
                  <a:lnTo>
                    <a:pt x="382" y="452"/>
                  </a:lnTo>
                  <a:lnTo>
                    <a:pt x="384" y="457"/>
                  </a:lnTo>
                  <a:lnTo>
                    <a:pt x="386" y="462"/>
                  </a:lnTo>
                  <a:lnTo>
                    <a:pt x="391" y="468"/>
                  </a:lnTo>
                  <a:lnTo>
                    <a:pt x="395" y="471"/>
                  </a:lnTo>
                  <a:lnTo>
                    <a:pt x="400" y="474"/>
                  </a:lnTo>
                  <a:lnTo>
                    <a:pt x="407" y="476"/>
                  </a:lnTo>
                  <a:lnTo>
                    <a:pt x="413" y="476"/>
                  </a:lnTo>
                  <a:lnTo>
                    <a:pt x="606" y="476"/>
                  </a:lnTo>
                  <a:lnTo>
                    <a:pt x="318" y="88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357446" y="3481580"/>
            <a:ext cx="732838" cy="732838"/>
            <a:chOff x="7357446" y="3428424"/>
            <a:chExt cx="732838" cy="732838"/>
          </a:xfrm>
        </p:grpSpPr>
        <p:sp>
          <p:nvSpPr>
            <p:cNvPr id="57" name="椭圆 56"/>
            <p:cNvSpPr/>
            <p:nvPr/>
          </p:nvSpPr>
          <p:spPr>
            <a:xfrm>
              <a:off x="7357446" y="3428424"/>
              <a:ext cx="732838" cy="732838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84"/>
            <p:cNvSpPr>
              <a:spLocks noEditPoints="1"/>
            </p:cNvSpPr>
            <p:nvPr/>
          </p:nvSpPr>
          <p:spPr bwMode="auto">
            <a:xfrm>
              <a:off x="7562734" y="3633712"/>
              <a:ext cx="322263" cy="322263"/>
            </a:xfrm>
            <a:custGeom>
              <a:avLst/>
              <a:gdLst>
                <a:gd name="T0" fmla="*/ 1017 w 1019"/>
                <a:gd name="T1" fmla="*/ 375 h 1017"/>
                <a:gd name="T2" fmla="*/ 1014 w 1019"/>
                <a:gd name="T3" fmla="*/ 366 h 1017"/>
                <a:gd name="T4" fmla="*/ 757 w 1019"/>
                <a:gd name="T5" fmla="*/ 13 h 1017"/>
                <a:gd name="T6" fmla="*/ 750 w 1019"/>
                <a:gd name="T7" fmla="*/ 6 h 1017"/>
                <a:gd name="T8" fmla="*/ 749 w 1019"/>
                <a:gd name="T9" fmla="*/ 5 h 1017"/>
                <a:gd name="T10" fmla="*/ 739 w 1019"/>
                <a:gd name="T11" fmla="*/ 1 h 1017"/>
                <a:gd name="T12" fmla="*/ 739 w 1019"/>
                <a:gd name="T13" fmla="*/ 1 h 1017"/>
                <a:gd name="T14" fmla="*/ 286 w 1019"/>
                <a:gd name="T15" fmla="*/ 0 h 1017"/>
                <a:gd name="T16" fmla="*/ 279 w 1019"/>
                <a:gd name="T17" fmla="*/ 1 h 1017"/>
                <a:gd name="T18" fmla="*/ 278 w 1019"/>
                <a:gd name="T19" fmla="*/ 1 h 1017"/>
                <a:gd name="T20" fmla="*/ 269 w 1019"/>
                <a:gd name="T21" fmla="*/ 5 h 1017"/>
                <a:gd name="T22" fmla="*/ 267 w 1019"/>
                <a:gd name="T23" fmla="*/ 6 h 1017"/>
                <a:gd name="T24" fmla="*/ 6 w 1019"/>
                <a:gd name="T25" fmla="*/ 363 h 1017"/>
                <a:gd name="T26" fmla="*/ 5 w 1019"/>
                <a:gd name="T27" fmla="*/ 365 h 1017"/>
                <a:gd name="T28" fmla="*/ 3 w 1019"/>
                <a:gd name="T29" fmla="*/ 369 h 1017"/>
                <a:gd name="T30" fmla="*/ 1 w 1019"/>
                <a:gd name="T31" fmla="*/ 373 h 1017"/>
                <a:gd name="T32" fmla="*/ 0 w 1019"/>
                <a:gd name="T33" fmla="*/ 382 h 1017"/>
                <a:gd name="T34" fmla="*/ 0 w 1019"/>
                <a:gd name="T35" fmla="*/ 386 h 1017"/>
                <a:gd name="T36" fmla="*/ 3 w 1019"/>
                <a:gd name="T37" fmla="*/ 395 h 1017"/>
                <a:gd name="T38" fmla="*/ 4 w 1019"/>
                <a:gd name="T39" fmla="*/ 396 h 1017"/>
                <a:gd name="T40" fmla="*/ 7 w 1019"/>
                <a:gd name="T41" fmla="*/ 401 h 1017"/>
                <a:gd name="T42" fmla="*/ 485 w 1019"/>
                <a:gd name="T43" fmla="*/ 1007 h 1017"/>
                <a:gd name="T44" fmla="*/ 490 w 1019"/>
                <a:gd name="T45" fmla="*/ 1011 h 1017"/>
                <a:gd name="T46" fmla="*/ 493 w 1019"/>
                <a:gd name="T47" fmla="*/ 1013 h 1017"/>
                <a:gd name="T48" fmla="*/ 496 w 1019"/>
                <a:gd name="T49" fmla="*/ 1015 h 1017"/>
                <a:gd name="T50" fmla="*/ 501 w 1019"/>
                <a:gd name="T51" fmla="*/ 1017 h 1017"/>
                <a:gd name="T52" fmla="*/ 509 w 1019"/>
                <a:gd name="T53" fmla="*/ 1017 h 1017"/>
                <a:gd name="T54" fmla="*/ 509 w 1019"/>
                <a:gd name="T55" fmla="*/ 1017 h 1017"/>
                <a:gd name="T56" fmla="*/ 515 w 1019"/>
                <a:gd name="T57" fmla="*/ 1017 h 1017"/>
                <a:gd name="T58" fmla="*/ 518 w 1019"/>
                <a:gd name="T59" fmla="*/ 1016 h 1017"/>
                <a:gd name="T60" fmla="*/ 524 w 1019"/>
                <a:gd name="T61" fmla="*/ 1013 h 1017"/>
                <a:gd name="T62" fmla="*/ 525 w 1019"/>
                <a:gd name="T63" fmla="*/ 1013 h 1017"/>
                <a:gd name="T64" fmla="*/ 532 w 1019"/>
                <a:gd name="T65" fmla="*/ 1007 h 1017"/>
                <a:gd name="T66" fmla="*/ 1008 w 1019"/>
                <a:gd name="T67" fmla="*/ 404 h 1017"/>
                <a:gd name="T68" fmla="*/ 1015 w 1019"/>
                <a:gd name="T69" fmla="*/ 394 h 1017"/>
                <a:gd name="T70" fmla="*/ 1019 w 1019"/>
                <a:gd name="T71" fmla="*/ 382 h 1017"/>
                <a:gd name="T72" fmla="*/ 691 w 1019"/>
                <a:gd name="T73" fmla="*/ 63 h 1017"/>
                <a:gd name="T74" fmla="*/ 327 w 1019"/>
                <a:gd name="T75" fmla="*/ 63 h 1017"/>
                <a:gd name="T76" fmla="*/ 328 w 1019"/>
                <a:gd name="T77" fmla="*/ 350 h 1017"/>
                <a:gd name="T78" fmla="*/ 97 w 1019"/>
                <a:gd name="T79" fmla="*/ 413 h 1017"/>
                <a:gd name="T80" fmla="*/ 97 w 1019"/>
                <a:gd name="T81" fmla="*/ 413 h 1017"/>
                <a:gd name="T82" fmla="*/ 610 w 1019"/>
                <a:gd name="T83" fmla="*/ 413 h 1017"/>
                <a:gd name="T84" fmla="*/ 675 w 1019"/>
                <a:gd name="T85" fmla="*/ 413 h 1017"/>
                <a:gd name="T86" fmla="*/ 689 w 1019"/>
                <a:gd name="T87" fmla="*/ 350 h 1017"/>
                <a:gd name="T88" fmla="*/ 689 w 1019"/>
                <a:gd name="T89" fmla="*/ 35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9" h="1017">
                  <a:moveTo>
                    <a:pt x="1018" y="376"/>
                  </a:moveTo>
                  <a:lnTo>
                    <a:pt x="1018" y="376"/>
                  </a:lnTo>
                  <a:lnTo>
                    <a:pt x="1017" y="375"/>
                  </a:lnTo>
                  <a:lnTo>
                    <a:pt x="1017" y="375"/>
                  </a:lnTo>
                  <a:lnTo>
                    <a:pt x="1015" y="371"/>
                  </a:lnTo>
                  <a:lnTo>
                    <a:pt x="1014" y="366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757" y="13"/>
                  </a:lnTo>
                  <a:lnTo>
                    <a:pt x="757" y="13"/>
                  </a:lnTo>
                  <a:lnTo>
                    <a:pt x="754" y="10"/>
                  </a:lnTo>
                  <a:lnTo>
                    <a:pt x="750" y="6"/>
                  </a:lnTo>
                  <a:lnTo>
                    <a:pt x="750" y="6"/>
                  </a:lnTo>
                  <a:lnTo>
                    <a:pt x="749" y="5"/>
                  </a:lnTo>
                  <a:lnTo>
                    <a:pt x="749" y="5"/>
                  </a:lnTo>
                  <a:lnTo>
                    <a:pt x="744" y="2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1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79" y="1"/>
                  </a:lnTo>
                  <a:lnTo>
                    <a:pt x="279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3" y="2"/>
                  </a:lnTo>
                  <a:lnTo>
                    <a:pt x="269" y="5"/>
                  </a:lnTo>
                  <a:lnTo>
                    <a:pt x="269" y="5"/>
                  </a:lnTo>
                  <a:lnTo>
                    <a:pt x="267" y="6"/>
                  </a:lnTo>
                  <a:lnTo>
                    <a:pt x="267" y="6"/>
                  </a:lnTo>
                  <a:lnTo>
                    <a:pt x="263" y="10"/>
                  </a:lnTo>
                  <a:lnTo>
                    <a:pt x="260" y="13"/>
                  </a:lnTo>
                  <a:lnTo>
                    <a:pt x="6" y="363"/>
                  </a:lnTo>
                  <a:lnTo>
                    <a:pt x="6" y="363"/>
                  </a:lnTo>
                  <a:lnTo>
                    <a:pt x="5" y="365"/>
                  </a:lnTo>
                  <a:lnTo>
                    <a:pt x="5" y="365"/>
                  </a:lnTo>
                  <a:lnTo>
                    <a:pt x="3" y="368"/>
                  </a:lnTo>
                  <a:lnTo>
                    <a:pt x="3" y="368"/>
                  </a:lnTo>
                  <a:lnTo>
                    <a:pt x="3" y="369"/>
                  </a:lnTo>
                  <a:lnTo>
                    <a:pt x="3" y="369"/>
                  </a:lnTo>
                  <a:lnTo>
                    <a:pt x="1" y="373"/>
                  </a:lnTo>
                  <a:lnTo>
                    <a:pt x="1" y="373"/>
                  </a:lnTo>
                  <a:lnTo>
                    <a:pt x="0" y="378"/>
                  </a:lnTo>
                  <a:lnTo>
                    <a:pt x="0" y="378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0" y="386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3" y="395"/>
                  </a:lnTo>
                  <a:lnTo>
                    <a:pt x="4" y="396"/>
                  </a:lnTo>
                  <a:lnTo>
                    <a:pt x="4" y="396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7" y="401"/>
                  </a:lnTo>
                  <a:lnTo>
                    <a:pt x="483" y="1005"/>
                  </a:lnTo>
                  <a:lnTo>
                    <a:pt x="483" y="1005"/>
                  </a:lnTo>
                  <a:lnTo>
                    <a:pt x="485" y="1007"/>
                  </a:lnTo>
                  <a:lnTo>
                    <a:pt x="485" y="1007"/>
                  </a:lnTo>
                  <a:lnTo>
                    <a:pt x="490" y="1011"/>
                  </a:lnTo>
                  <a:lnTo>
                    <a:pt x="490" y="1011"/>
                  </a:lnTo>
                  <a:lnTo>
                    <a:pt x="492" y="1013"/>
                  </a:lnTo>
                  <a:lnTo>
                    <a:pt x="492" y="1013"/>
                  </a:lnTo>
                  <a:lnTo>
                    <a:pt x="493" y="1013"/>
                  </a:lnTo>
                  <a:lnTo>
                    <a:pt x="493" y="1013"/>
                  </a:lnTo>
                  <a:lnTo>
                    <a:pt x="496" y="1015"/>
                  </a:lnTo>
                  <a:lnTo>
                    <a:pt x="496" y="1015"/>
                  </a:lnTo>
                  <a:lnTo>
                    <a:pt x="500" y="1016"/>
                  </a:lnTo>
                  <a:lnTo>
                    <a:pt x="500" y="1016"/>
                  </a:lnTo>
                  <a:lnTo>
                    <a:pt x="501" y="1017"/>
                  </a:lnTo>
                  <a:lnTo>
                    <a:pt x="501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15" y="1017"/>
                  </a:lnTo>
                  <a:lnTo>
                    <a:pt x="515" y="1017"/>
                  </a:lnTo>
                  <a:lnTo>
                    <a:pt x="518" y="1016"/>
                  </a:lnTo>
                  <a:lnTo>
                    <a:pt x="518" y="1016"/>
                  </a:lnTo>
                  <a:lnTo>
                    <a:pt x="521" y="1015"/>
                  </a:lnTo>
                  <a:lnTo>
                    <a:pt x="521" y="1015"/>
                  </a:lnTo>
                  <a:lnTo>
                    <a:pt x="524" y="1013"/>
                  </a:lnTo>
                  <a:lnTo>
                    <a:pt x="524" y="1013"/>
                  </a:lnTo>
                  <a:lnTo>
                    <a:pt x="525" y="1013"/>
                  </a:lnTo>
                  <a:lnTo>
                    <a:pt x="525" y="1013"/>
                  </a:lnTo>
                  <a:lnTo>
                    <a:pt x="527" y="1011"/>
                  </a:lnTo>
                  <a:lnTo>
                    <a:pt x="527" y="1011"/>
                  </a:lnTo>
                  <a:lnTo>
                    <a:pt x="532" y="1007"/>
                  </a:lnTo>
                  <a:lnTo>
                    <a:pt x="532" y="1007"/>
                  </a:lnTo>
                  <a:lnTo>
                    <a:pt x="534" y="1005"/>
                  </a:lnTo>
                  <a:lnTo>
                    <a:pt x="1008" y="404"/>
                  </a:lnTo>
                  <a:lnTo>
                    <a:pt x="1008" y="404"/>
                  </a:lnTo>
                  <a:lnTo>
                    <a:pt x="1012" y="400"/>
                  </a:lnTo>
                  <a:lnTo>
                    <a:pt x="1015" y="394"/>
                  </a:lnTo>
                  <a:lnTo>
                    <a:pt x="1018" y="388"/>
                  </a:lnTo>
                  <a:lnTo>
                    <a:pt x="1019" y="382"/>
                  </a:lnTo>
                  <a:lnTo>
                    <a:pt x="1019" y="382"/>
                  </a:lnTo>
                  <a:lnTo>
                    <a:pt x="1018" y="376"/>
                  </a:lnTo>
                  <a:lnTo>
                    <a:pt x="1018" y="376"/>
                  </a:lnTo>
                  <a:close/>
                  <a:moveTo>
                    <a:pt x="691" y="63"/>
                  </a:moveTo>
                  <a:lnTo>
                    <a:pt x="625" y="350"/>
                  </a:lnTo>
                  <a:lnTo>
                    <a:pt x="393" y="350"/>
                  </a:lnTo>
                  <a:lnTo>
                    <a:pt x="327" y="63"/>
                  </a:lnTo>
                  <a:lnTo>
                    <a:pt x="691" y="63"/>
                  </a:lnTo>
                  <a:close/>
                  <a:moveTo>
                    <a:pt x="271" y="106"/>
                  </a:moveTo>
                  <a:lnTo>
                    <a:pt x="328" y="350"/>
                  </a:lnTo>
                  <a:lnTo>
                    <a:pt x="94" y="350"/>
                  </a:lnTo>
                  <a:lnTo>
                    <a:pt x="271" y="106"/>
                  </a:lnTo>
                  <a:close/>
                  <a:moveTo>
                    <a:pt x="97" y="413"/>
                  </a:moveTo>
                  <a:lnTo>
                    <a:pt x="343" y="413"/>
                  </a:lnTo>
                  <a:lnTo>
                    <a:pt x="446" y="854"/>
                  </a:lnTo>
                  <a:lnTo>
                    <a:pt x="97" y="413"/>
                  </a:lnTo>
                  <a:close/>
                  <a:moveTo>
                    <a:pt x="509" y="845"/>
                  </a:moveTo>
                  <a:lnTo>
                    <a:pt x="408" y="413"/>
                  </a:lnTo>
                  <a:lnTo>
                    <a:pt x="610" y="413"/>
                  </a:lnTo>
                  <a:lnTo>
                    <a:pt x="509" y="845"/>
                  </a:lnTo>
                  <a:close/>
                  <a:moveTo>
                    <a:pt x="572" y="854"/>
                  </a:moveTo>
                  <a:lnTo>
                    <a:pt x="675" y="413"/>
                  </a:lnTo>
                  <a:lnTo>
                    <a:pt x="920" y="413"/>
                  </a:lnTo>
                  <a:lnTo>
                    <a:pt x="572" y="854"/>
                  </a:lnTo>
                  <a:close/>
                  <a:moveTo>
                    <a:pt x="689" y="350"/>
                  </a:moveTo>
                  <a:lnTo>
                    <a:pt x="746" y="106"/>
                  </a:lnTo>
                  <a:lnTo>
                    <a:pt x="923" y="350"/>
                  </a:lnTo>
                  <a:lnTo>
                    <a:pt x="689" y="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4030814" y="3481580"/>
            <a:ext cx="732838" cy="732838"/>
            <a:chOff x="4030814" y="3428424"/>
            <a:chExt cx="732838" cy="732838"/>
          </a:xfrm>
        </p:grpSpPr>
        <p:sp>
          <p:nvSpPr>
            <p:cNvPr id="60" name="椭圆 59"/>
            <p:cNvSpPr/>
            <p:nvPr/>
          </p:nvSpPr>
          <p:spPr>
            <a:xfrm>
              <a:off x="4030814" y="3428424"/>
              <a:ext cx="732838" cy="732838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96"/>
            <p:cNvSpPr>
              <a:spLocks noEditPoints="1"/>
            </p:cNvSpPr>
            <p:nvPr/>
          </p:nvSpPr>
          <p:spPr bwMode="auto">
            <a:xfrm>
              <a:off x="4236102" y="3633712"/>
              <a:ext cx="322263" cy="322263"/>
            </a:xfrm>
            <a:custGeom>
              <a:avLst/>
              <a:gdLst>
                <a:gd name="T0" fmla="*/ 658 w 1017"/>
                <a:gd name="T1" fmla="*/ 2 h 1017"/>
                <a:gd name="T2" fmla="*/ 600 w 1017"/>
                <a:gd name="T3" fmla="*/ 16 h 1017"/>
                <a:gd name="T4" fmla="*/ 551 w 1017"/>
                <a:gd name="T5" fmla="*/ 36 h 1017"/>
                <a:gd name="T6" fmla="*/ 513 w 1017"/>
                <a:gd name="T7" fmla="*/ 61 h 1017"/>
                <a:gd name="T8" fmla="*/ 393 w 1017"/>
                <a:gd name="T9" fmla="*/ 10 h 1017"/>
                <a:gd name="T10" fmla="*/ 269 w 1017"/>
                <a:gd name="T11" fmla="*/ 3 h 1017"/>
                <a:gd name="T12" fmla="*/ 166 w 1017"/>
                <a:gd name="T13" fmla="*/ 39 h 1017"/>
                <a:gd name="T14" fmla="*/ 82 w 1017"/>
                <a:gd name="T15" fmla="*/ 104 h 1017"/>
                <a:gd name="T16" fmla="*/ 24 w 1017"/>
                <a:gd name="T17" fmla="*/ 194 h 1017"/>
                <a:gd name="T18" fmla="*/ 0 w 1017"/>
                <a:gd name="T19" fmla="*/ 301 h 1017"/>
                <a:gd name="T20" fmla="*/ 13 w 1017"/>
                <a:gd name="T21" fmla="*/ 451 h 1017"/>
                <a:gd name="T22" fmla="*/ 74 w 1017"/>
                <a:gd name="T23" fmla="*/ 625 h 1017"/>
                <a:gd name="T24" fmla="*/ 182 w 1017"/>
                <a:gd name="T25" fmla="*/ 784 h 1017"/>
                <a:gd name="T26" fmla="*/ 333 w 1017"/>
                <a:gd name="T27" fmla="*/ 919 h 1017"/>
                <a:gd name="T28" fmla="*/ 494 w 1017"/>
                <a:gd name="T29" fmla="*/ 1014 h 1017"/>
                <a:gd name="T30" fmla="*/ 550 w 1017"/>
                <a:gd name="T31" fmla="*/ 1000 h 1017"/>
                <a:gd name="T32" fmla="*/ 730 w 1017"/>
                <a:gd name="T33" fmla="*/ 883 h 1017"/>
                <a:gd name="T34" fmla="*/ 869 w 1017"/>
                <a:gd name="T35" fmla="*/ 740 h 1017"/>
                <a:gd name="T36" fmla="*/ 964 w 1017"/>
                <a:gd name="T37" fmla="*/ 577 h 1017"/>
                <a:gd name="T38" fmla="*/ 1013 w 1017"/>
                <a:gd name="T39" fmla="*/ 398 h 1017"/>
                <a:gd name="T40" fmla="*/ 1014 w 1017"/>
                <a:gd name="T41" fmla="*/ 269 h 1017"/>
                <a:gd name="T42" fmla="*/ 978 w 1017"/>
                <a:gd name="T43" fmla="*/ 166 h 1017"/>
                <a:gd name="T44" fmla="*/ 913 w 1017"/>
                <a:gd name="T45" fmla="*/ 82 h 1017"/>
                <a:gd name="T46" fmla="*/ 823 w 1017"/>
                <a:gd name="T47" fmla="*/ 25 h 1017"/>
                <a:gd name="T48" fmla="*/ 715 w 1017"/>
                <a:gd name="T49" fmla="*/ 0 h 1017"/>
                <a:gd name="T50" fmla="*/ 433 w 1017"/>
                <a:gd name="T51" fmla="*/ 909 h 1017"/>
                <a:gd name="T52" fmla="*/ 281 w 1017"/>
                <a:gd name="T53" fmla="*/ 794 h 1017"/>
                <a:gd name="T54" fmla="*/ 167 w 1017"/>
                <a:gd name="T55" fmla="*/ 659 h 1017"/>
                <a:gd name="T56" fmla="*/ 93 w 1017"/>
                <a:gd name="T57" fmla="*/ 506 h 1017"/>
                <a:gd name="T58" fmla="*/ 63 w 1017"/>
                <a:gd name="T59" fmla="*/ 342 h 1017"/>
                <a:gd name="T60" fmla="*/ 75 w 1017"/>
                <a:gd name="T61" fmla="*/ 242 h 1017"/>
                <a:gd name="T62" fmla="*/ 176 w 1017"/>
                <a:gd name="T63" fmla="*/ 107 h 1017"/>
                <a:gd name="T64" fmla="*/ 304 w 1017"/>
                <a:gd name="T65" fmla="*/ 63 h 1017"/>
                <a:gd name="T66" fmla="*/ 411 w 1017"/>
                <a:gd name="T67" fmla="*/ 81 h 1017"/>
                <a:gd name="T68" fmla="*/ 414 w 1017"/>
                <a:gd name="T69" fmla="*/ 178 h 1017"/>
                <a:gd name="T70" fmla="*/ 383 w 1017"/>
                <a:gd name="T71" fmla="*/ 288 h 1017"/>
                <a:gd name="T72" fmla="*/ 390 w 1017"/>
                <a:gd name="T73" fmla="*/ 340 h 1017"/>
                <a:gd name="T74" fmla="*/ 425 w 1017"/>
                <a:gd name="T75" fmla="*/ 348 h 1017"/>
                <a:gd name="T76" fmla="*/ 445 w 1017"/>
                <a:gd name="T77" fmla="*/ 317 h 1017"/>
                <a:gd name="T78" fmla="*/ 462 w 1017"/>
                <a:gd name="T79" fmla="*/ 224 h 1017"/>
                <a:gd name="T80" fmla="*/ 511 w 1017"/>
                <a:gd name="T81" fmla="*/ 146 h 1017"/>
                <a:gd name="T82" fmla="*/ 549 w 1017"/>
                <a:gd name="T83" fmla="*/ 113 h 1017"/>
                <a:gd name="T84" fmla="*/ 591 w 1017"/>
                <a:gd name="T85" fmla="*/ 88 h 1017"/>
                <a:gd name="T86" fmla="*/ 628 w 1017"/>
                <a:gd name="T87" fmla="*/ 74 h 1017"/>
                <a:gd name="T88" fmla="*/ 675 w 1017"/>
                <a:gd name="T89" fmla="*/ 64 h 1017"/>
                <a:gd name="T90" fmla="*/ 750 w 1017"/>
                <a:gd name="T91" fmla="*/ 69 h 1017"/>
                <a:gd name="T92" fmla="*/ 896 w 1017"/>
                <a:gd name="T93" fmla="*/ 157 h 1017"/>
                <a:gd name="T94" fmla="*/ 952 w 1017"/>
                <a:gd name="T95" fmla="*/ 292 h 1017"/>
                <a:gd name="T96" fmla="*/ 946 w 1017"/>
                <a:gd name="T97" fmla="*/ 413 h 1017"/>
                <a:gd name="T98" fmla="*/ 897 w 1017"/>
                <a:gd name="T99" fmla="*/ 573 h 1017"/>
                <a:gd name="T100" fmla="*/ 805 w 1017"/>
                <a:gd name="T101" fmla="*/ 719 h 1017"/>
                <a:gd name="T102" fmla="*/ 675 w 1017"/>
                <a:gd name="T103" fmla="*/ 846 h 1017"/>
                <a:gd name="T104" fmla="*/ 508 w 1017"/>
                <a:gd name="T105" fmla="*/ 950 h 1017"/>
                <a:gd name="T106" fmla="*/ 677 w 1017"/>
                <a:gd name="T107" fmla="*/ 136 h 1017"/>
                <a:gd name="T108" fmla="*/ 669 w 1017"/>
                <a:gd name="T109" fmla="*/ 172 h 1017"/>
                <a:gd name="T110" fmla="*/ 699 w 1017"/>
                <a:gd name="T111" fmla="*/ 191 h 1017"/>
                <a:gd name="T112" fmla="*/ 780 w 1017"/>
                <a:gd name="T113" fmla="*/ 220 h 1017"/>
                <a:gd name="T114" fmla="*/ 824 w 1017"/>
                <a:gd name="T115" fmla="*/ 292 h 1017"/>
                <a:gd name="T116" fmla="*/ 835 w 1017"/>
                <a:gd name="T117" fmla="*/ 340 h 1017"/>
                <a:gd name="T118" fmla="*/ 870 w 1017"/>
                <a:gd name="T119" fmla="*/ 348 h 1017"/>
                <a:gd name="T120" fmla="*/ 890 w 1017"/>
                <a:gd name="T121" fmla="*/ 317 h 1017"/>
                <a:gd name="T122" fmla="*/ 846 w 1017"/>
                <a:gd name="T123" fmla="*/ 196 h 1017"/>
                <a:gd name="T124" fmla="*/ 738 w 1017"/>
                <a:gd name="T125" fmla="*/ 13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699" y="0"/>
                  </a:moveTo>
                  <a:lnTo>
                    <a:pt x="699" y="0"/>
                  </a:lnTo>
                  <a:lnTo>
                    <a:pt x="684" y="0"/>
                  </a:lnTo>
                  <a:lnTo>
                    <a:pt x="669" y="1"/>
                  </a:lnTo>
                  <a:lnTo>
                    <a:pt x="669" y="1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41" y="5"/>
                  </a:lnTo>
                  <a:lnTo>
                    <a:pt x="641" y="5"/>
                  </a:lnTo>
                  <a:lnTo>
                    <a:pt x="628" y="7"/>
                  </a:lnTo>
                  <a:lnTo>
                    <a:pt x="628" y="7"/>
                  </a:lnTo>
                  <a:lnTo>
                    <a:pt x="613" y="12"/>
                  </a:lnTo>
                  <a:lnTo>
                    <a:pt x="613" y="12"/>
                  </a:lnTo>
                  <a:lnTo>
                    <a:pt x="600" y="16"/>
                  </a:lnTo>
                  <a:lnTo>
                    <a:pt x="600" y="16"/>
                  </a:lnTo>
                  <a:lnTo>
                    <a:pt x="588" y="20"/>
                  </a:lnTo>
                  <a:lnTo>
                    <a:pt x="588" y="20"/>
                  </a:lnTo>
                  <a:lnTo>
                    <a:pt x="573" y="27"/>
                  </a:lnTo>
                  <a:lnTo>
                    <a:pt x="558" y="33"/>
                  </a:lnTo>
                  <a:lnTo>
                    <a:pt x="558" y="33"/>
                  </a:lnTo>
                  <a:lnTo>
                    <a:pt x="551" y="36"/>
                  </a:lnTo>
                  <a:lnTo>
                    <a:pt x="551" y="36"/>
                  </a:lnTo>
                  <a:lnTo>
                    <a:pt x="535" y="45"/>
                  </a:lnTo>
                  <a:lnTo>
                    <a:pt x="535" y="45"/>
                  </a:lnTo>
                  <a:lnTo>
                    <a:pt x="528" y="50"/>
                  </a:lnTo>
                  <a:lnTo>
                    <a:pt x="528" y="50"/>
                  </a:lnTo>
                  <a:lnTo>
                    <a:pt x="513" y="61"/>
                  </a:lnTo>
                  <a:lnTo>
                    <a:pt x="513" y="61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487" y="49"/>
                  </a:lnTo>
                  <a:lnTo>
                    <a:pt x="465" y="36"/>
                  </a:lnTo>
                  <a:lnTo>
                    <a:pt x="442" y="26"/>
                  </a:lnTo>
                  <a:lnTo>
                    <a:pt x="418" y="16"/>
                  </a:lnTo>
                  <a:lnTo>
                    <a:pt x="393" y="10"/>
                  </a:lnTo>
                  <a:lnTo>
                    <a:pt x="369" y="4"/>
                  </a:lnTo>
                  <a:lnTo>
                    <a:pt x="343" y="1"/>
                  </a:lnTo>
                  <a:lnTo>
                    <a:pt x="317" y="0"/>
                  </a:lnTo>
                  <a:lnTo>
                    <a:pt x="317" y="0"/>
                  </a:lnTo>
                  <a:lnTo>
                    <a:pt x="301" y="0"/>
                  </a:lnTo>
                  <a:lnTo>
                    <a:pt x="285" y="1"/>
                  </a:lnTo>
                  <a:lnTo>
                    <a:pt x="269" y="3"/>
                  </a:lnTo>
                  <a:lnTo>
                    <a:pt x="253" y="6"/>
                  </a:lnTo>
                  <a:lnTo>
                    <a:pt x="238" y="10"/>
                  </a:lnTo>
                  <a:lnTo>
                    <a:pt x="223" y="14"/>
                  </a:lnTo>
                  <a:lnTo>
                    <a:pt x="208" y="19"/>
                  </a:lnTo>
                  <a:lnTo>
                    <a:pt x="194" y="25"/>
                  </a:lnTo>
                  <a:lnTo>
                    <a:pt x="180" y="31"/>
                  </a:lnTo>
                  <a:lnTo>
                    <a:pt x="166" y="39"/>
                  </a:lnTo>
                  <a:lnTo>
                    <a:pt x="152" y="46"/>
                  </a:lnTo>
                  <a:lnTo>
                    <a:pt x="139" y="55"/>
                  </a:lnTo>
                  <a:lnTo>
                    <a:pt x="127" y="63"/>
                  </a:lnTo>
                  <a:lnTo>
                    <a:pt x="116" y="73"/>
                  </a:lnTo>
                  <a:lnTo>
                    <a:pt x="104" y="82"/>
                  </a:lnTo>
                  <a:lnTo>
                    <a:pt x="93" y="93"/>
                  </a:lnTo>
                  <a:lnTo>
                    <a:pt x="82" y="104"/>
                  </a:lnTo>
                  <a:lnTo>
                    <a:pt x="72" y="116"/>
                  </a:lnTo>
                  <a:lnTo>
                    <a:pt x="63" y="128"/>
                  </a:lnTo>
                  <a:lnTo>
                    <a:pt x="53" y="140"/>
                  </a:lnTo>
                  <a:lnTo>
                    <a:pt x="46" y="153"/>
                  </a:lnTo>
                  <a:lnTo>
                    <a:pt x="37" y="166"/>
                  </a:lnTo>
                  <a:lnTo>
                    <a:pt x="31" y="180"/>
                  </a:lnTo>
                  <a:lnTo>
                    <a:pt x="24" y="194"/>
                  </a:lnTo>
                  <a:lnTo>
                    <a:pt x="19" y="208"/>
                  </a:lnTo>
                  <a:lnTo>
                    <a:pt x="14" y="223"/>
                  </a:lnTo>
                  <a:lnTo>
                    <a:pt x="9" y="238"/>
                  </a:lnTo>
                  <a:lnTo>
                    <a:pt x="6" y="254"/>
                  </a:lnTo>
                  <a:lnTo>
                    <a:pt x="3" y="269"/>
                  </a:lnTo>
                  <a:lnTo>
                    <a:pt x="1" y="285"/>
                  </a:lnTo>
                  <a:lnTo>
                    <a:pt x="0" y="301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0" y="344"/>
                  </a:lnTo>
                  <a:lnTo>
                    <a:pt x="2" y="371"/>
                  </a:lnTo>
                  <a:lnTo>
                    <a:pt x="4" y="398"/>
                  </a:lnTo>
                  <a:lnTo>
                    <a:pt x="8" y="425"/>
                  </a:lnTo>
                  <a:lnTo>
                    <a:pt x="13" y="451"/>
                  </a:lnTo>
                  <a:lnTo>
                    <a:pt x="18" y="476"/>
                  </a:lnTo>
                  <a:lnTo>
                    <a:pt x="25" y="502"/>
                  </a:lnTo>
                  <a:lnTo>
                    <a:pt x="33" y="527"/>
                  </a:lnTo>
                  <a:lnTo>
                    <a:pt x="41" y="552"/>
                  </a:lnTo>
                  <a:lnTo>
                    <a:pt x="51" y="577"/>
                  </a:lnTo>
                  <a:lnTo>
                    <a:pt x="62" y="602"/>
                  </a:lnTo>
                  <a:lnTo>
                    <a:pt x="74" y="625"/>
                  </a:lnTo>
                  <a:lnTo>
                    <a:pt x="87" y="649"/>
                  </a:lnTo>
                  <a:lnTo>
                    <a:pt x="100" y="673"/>
                  </a:lnTo>
                  <a:lnTo>
                    <a:pt x="116" y="696"/>
                  </a:lnTo>
                  <a:lnTo>
                    <a:pt x="131" y="719"/>
                  </a:lnTo>
                  <a:lnTo>
                    <a:pt x="147" y="740"/>
                  </a:lnTo>
                  <a:lnTo>
                    <a:pt x="164" y="763"/>
                  </a:lnTo>
                  <a:lnTo>
                    <a:pt x="182" y="784"/>
                  </a:lnTo>
                  <a:lnTo>
                    <a:pt x="201" y="805"/>
                  </a:lnTo>
                  <a:lnTo>
                    <a:pt x="222" y="825"/>
                  </a:lnTo>
                  <a:lnTo>
                    <a:pt x="242" y="845"/>
                  </a:lnTo>
                  <a:lnTo>
                    <a:pt x="264" y="865"/>
                  </a:lnTo>
                  <a:lnTo>
                    <a:pt x="286" y="883"/>
                  </a:lnTo>
                  <a:lnTo>
                    <a:pt x="310" y="902"/>
                  </a:lnTo>
                  <a:lnTo>
                    <a:pt x="333" y="919"/>
                  </a:lnTo>
                  <a:lnTo>
                    <a:pt x="358" y="937"/>
                  </a:lnTo>
                  <a:lnTo>
                    <a:pt x="384" y="954"/>
                  </a:lnTo>
                  <a:lnTo>
                    <a:pt x="411" y="970"/>
                  </a:lnTo>
                  <a:lnTo>
                    <a:pt x="437" y="985"/>
                  </a:lnTo>
                  <a:lnTo>
                    <a:pt x="465" y="1000"/>
                  </a:lnTo>
                  <a:lnTo>
                    <a:pt x="494" y="1014"/>
                  </a:lnTo>
                  <a:lnTo>
                    <a:pt x="494" y="1014"/>
                  </a:lnTo>
                  <a:lnTo>
                    <a:pt x="501" y="1017"/>
                  </a:lnTo>
                  <a:lnTo>
                    <a:pt x="508" y="1017"/>
                  </a:lnTo>
                  <a:lnTo>
                    <a:pt x="508" y="1017"/>
                  </a:lnTo>
                  <a:lnTo>
                    <a:pt x="515" y="1017"/>
                  </a:lnTo>
                  <a:lnTo>
                    <a:pt x="522" y="1014"/>
                  </a:lnTo>
                  <a:lnTo>
                    <a:pt x="522" y="1014"/>
                  </a:lnTo>
                  <a:lnTo>
                    <a:pt x="550" y="1000"/>
                  </a:lnTo>
                  <a:lnTo>
                    <a:pt x="578" y="985"/>
                  </a:lnTo>
                  <a:lnTo>
                    <a:pt x="606" y="970"/>
                  </a:lnTo>
                  <a:lnTo>
                    <a:pt x="632" y="954"/>
                  </a:lnTo>
                  <a:lnTo>
                    <a:pt x="657" y="937"/>
                  </a:lnTo>
                  <a:lnTo>
                    <a:pt x="683" y="919"/>
                  </a:lnTo>
                  <a:lnTo>
                    <a:pt x="707" y="902"/>
                  </a:lnTo>
                  <a:lnTo>
                    <a:pt x="730" y="883"/>
                  </a:lnTo>
                  <a:lnTo>
                    <a:pt x="753" y="865"/>
                  </a:lnTo>
                  <a:lnTo>
                    <a:pt x="774" y="845"/>
                  </a:lnTo>
                  <a:lnTo>
                    <a:pt x="795" y="825"/>
                  </a:lnTo>
                  <a:lnTo>
                    <a:pt x="815" y="805"/>
                  </a:lnTo>
                  <a:lnTo>
                    <a:pt x="833" y="784"/>
                  </a:lnTo>
                  <a:lnTo>
                    <a:pt x="852" y="763"/>
                  </a:lnTo>
                  <a:lnTo>
                    <a:pt x="869" y="740"/>
                  </a:lnTo>
                  <a:lnTo>
                    <a:pt x="886" y="719"/>
                  </a:lnTo>
                  <a:lnTo>
                    <a:pt x="901" y="696"/>
                  </a:lnTo>
                  <a:lnTo>
                    <a:pt x="916" y="673"/>
                  </a:lnTo>
                  <a:lnTo>
                    <a:pt x="929" y="649"/>
                  </a:lnTo>
                  <a:lnTo>
                    <a:pt x="942" y="625"/>
                  </a:lnTo>
                  <a:lnTo>
                    <a:pt x="953" y="602"/>
                  </a:lnTo>
                  <a:lnTo>
                    <a:pt x="964" y="577"/>
                  </a:lnTo>
                  <a:lnTo>
                    <a:pt x="974" y="552"/>
                  </a:lnTo>
                  <a:lnTo>
                    <a:pt x="984" y="527"/>
                  </a:lnTo>
                  <a:lnTo>
                    <a:pt x="991" y="502"/>
                  </a:lnTo>
                  <a:lnTo>
                    <a:pt x="997" y="476"/>
                  </a:lnTo>
                  <a:lnTo>
                    <a:pt x="1004" y="451"/>
                  </a:lnTo>
                  <a:lnTo>
                    <a:pt x="1008" y="425"/>
                  </a:lnTo>
                  <a:lnTo>
                    <a:pt x="1013" y="398"/>
                  </a:lnTo>
                  <a:lnTo>
                    <a:pt x="1015" y="371"/>
                  </a:lnTo>
                  <a:lnTo>
                    <a:pt x="1017" y="344"/>
                  </a:lnTo>
                  <a:lnTo>
                    <a:pt x="1017" y="317"/>
                  </a:lnTo>
                  <a:lnTo>
                    <a:pt x="1017" y="317"/>
                  </a:lnTo>
                  <a:lnTo>
                    <a:pt x="1017" y="301"/>
                  </a:lnTo>
                  <a:lnTo>
                    <a:pt x="1016" y="285"/>
                  </a:lnTo>
                  <a:lnTo>
                    <a:pt x="1014" y="269"/>
                  </a:lnTo>
                  <a:lnTo>
                    <a:pt x="1010" y="254"/>
                  </a:lnTo>
                  <a:lnTo>
                    <a:pt x="1007" y="238"/>
                  </a:lnTo>
                  <a:lnTo>
                    <a:pt x="1003" y="223"/>
                  </a:lnTo>
                  <a:lnTo>
                    <a:pt x="997" y="208"/>
                  </a:lnTo>
                  <a:lnTo>
                    <a:pt x="992" y="194"/>
                  </a:lnTo>
                  <a:lnTo>
                    <a:pt x="986" y="180"/>
                  </a:lnTo>
                  <a:lnTo>
                    <a:pt x="978" y="166"/>
                  </a:lnTo>
                  <a:lnTo>
                    <a:pt x="971" y="153"/>
                  </a:lnTo>
                  <a:lnTo>
                    <a:pt x="962" y="140"/>
                  </a:lnTo>
                  <a:lnTo>
                    <a:pt x="953" y="128"/>
                  </a:lnTo>
                  <a:lnTo>
                    <a:pt x="944" y="116"/>
                  </a:lnTo>
                  <a:lnTo>
                    <a:pt x="934" y="104"/>
                  </a:lnTo>
                  <a:lnTo>
                    <a:pt x="923" y="93"/>
                  </a:lnTo>
                  <a:lnTo>
                    <a:pt x="913" y="82"/>
                  </a:lnTo>
                  <a:lnTo>
                    <a:pt x="901" y="73"/>
                  </a:lnTo>
                  <a:lnTo>
                    <a:pt x="889" y="63"/>
                  </a:lnTo>
                  <a:lnTo>
                    <a:pt x="876" y="55"/>
                  </a:lnTo>
                  <a:lnTo>
                    <a:pt x="863" y="46"/>
                  </a:lnTo>
                  <a:lnTo>
                    <a:pt x="850" y="39"/>
                  </a:lnTo>
                  <a:lnTo>
                    <a:pt x="837" y="31"/>
                  </a:lnTo>
                  <a:lnTo>
                    <a:pt x="823" y="25"/>
                  </a:lnTo>
                  <a:lnTo>
                    <a:pt x="809" y="19"/>
                  </a:lnTo>
                  <a:lnTo>
                    <a:pt x="794" y="14"/>
                  </a:lnTo>
                  <a:lnTo>
                    <a:pt x="779" y="10"/>
                  </a:lnTo>
                  <a:lnTo>
                    <a:pt x="763" y="6"/>
                  </a:lnTo>
                  <a:lnTo>
                    <a:pt x="747" y="3"/>
                  </a:lnTo>
                  <a:lnTo>
                    <a:pt x="731" y="1"/>
                  </a:lnTo>
                  <a:lnTo>
                    <a:pt x="715" y="0"/>
                  </a:lnTo>
                  <a:lnTo>
                    <a:pt x="699" y="0"/>
                  </a:lnTo>
                  <a:lnTo>
                    <a:pt x="699" y="0"/>
                  </a:lnTo>
                  <a:close/>
                  <a:moveTo>
                    <a:pt x="508" y="950"/>
                  </a:moveTo>
                  <a:lnTo>
                    <a:pt x="508" y="950"/>
                  </a:lnTo>
                  <a:lnTo>
                    <a:pt x="482" y="937"/>
                  </a:lnTo>
                  <a:lnTo>
                    <a:pt x="457" y="924"/>
                  </a:lnTo>
                  <a:lnTo>
                    <a:pt x="433" y="909"/>
                  </a:lnTo>
                  <a:lnTo>
                    <a:pt x="408" y="894"/>
                  </a:lnTo>
                  <a:lnTo>
                    <a:pt x="386" y="879"/>
                  </a:lnTo>
                  <a:lnTo>
                    <a:pt x="363" y="863"/>
                  </a:lnTo>
                  <a:lnTo>
                    <a:pt x="342" y="846"/>
                  </a:lnTo>
                  <a:lnTo>
                    <a:pt x="320" y="829"/>
                  </a:lnTo>
                  <a:lnTo>
                    <a:pt x="300" y="812"/>
                  </a:lnTo>
                  <a:lnTo>
                    <a:pt x="281" y="794"/>
                  </a:lnTo>
                  <a:lnTo>
                    <a:pt x="263" y="776"/>
                  </a:lnTo>
                  <a:lnTo>
                    <a:pt x="244" y="757"/>
                  </a:lnTo>
                  <a:lnTo>
                    <a:pt x="227" y="738"/>
                  </a:lnTo>
                  <a:lnTo>
                    <a:pt x="211" y="719"/>
                  </a:lnTo>
                  <a:lnTo>
                    <a:pt x="196" y="699"/>
                  </a:lnTo>
                  <a:lnTo>
                    <a:pt x="181" y="679"/>
                  </a:lnTo>
                  <a:lnTo>
                    <a:pt x="167" y="659"/>
                  </a:lnTo>
                  <a:lnTo>
                    <a:pt x="154" y="637"/>
                  </a:lnTo>
                  <a:lnTo>
                    <a:pt x="141" y="617"/>
                  </a:lnTo>
                  <a:lnTo>
                    <a:pt x="131" y="595"/>
                  </a:lnTo>
                  <a:lnTo>
                    <a:pt x="120" y="573"/>
                  </a:lnTo>
                  <a:lnTo>
                    <a:pt x="110" y="551"/>
                  </a:lnTo>
                  <a:lnTo>
                    <a:pt x="102" y="529"/>
                  </a:lnTo>
                  <a:lnTo>
                    <a:pt x="93" y="506"/>
                  </a:lnTo>
                  <a:lnTo>
                    <a:pt x="87" y="484"/>
                  </a:lnTo>
                  <a:lnTo>
                    <a:pt x="80" y="460"/>
                  </a:lnTo>
                  <a:lnTo>
                    <a:pt x="75" y="437"/>
                  </a:lnTo>
                  <a:lnTo>
                    <a:pt x="70" y="413"/>
                  </a:lnTo>
                  <a:lnTo>
                    <a:pt x="67" y="389"/>
                  </a:lnTo>
                  <a:lnTo>
                    <a:pt x="65" y="366"/>
                  </a:lnTo>
                  <a:lnTo>
                    <a:pt x="63" y="342"/>
                  </a:lnTo>
                  <a:lnTo>
                    <a:pt x="63" y="317"/>
                  </a:lnTo>
                  <a:lnTo>
                    <a:pt x="63" y="317"/>
                  </a:lnTo>
                  <a:lnTo>
                    <a:pt x="63" y="305"/>
                  </a:lnTo>
                  <a:lnTo>
                    <a:pt x="64" y="292"/>
                  </a:lnTo>
                  <a:lnTo>
                    <a:pt x="66" y="279"/>
                  </a:lnTo>
                  <a:lnTo>
                    <a:pt x="68" y="267"/>
                  </a:lnTo>
                  <a:lnTo>
                    <a:pt x="75" y="242"/>
                  </a:lnTo>
                  <a:lnTo>
                    <a:pt x="83" y="219"/>
                  </a:lnTo>
                  <a:lnTo>
                    <a:pt x="94" y="196"/>
                  </a:lnTo>
                  <a:lnTo>
                    <a:pt x="106" y="176"/>
                  </a:lnTo>
                  <a:lnTo>
                    <a:pt x="121" y="157"/>
                  </a:lnTo>
                  <a:lnTo>
                    <a:pt x="137" y="138"/>
                  </a:lnTo>
                  <a:lnTo>
                    <a:pt x="155" y="121"/>
                  </a:lnTo>
                  <a:lnTo>
                    <a:pt x="176" y="107"/>
                  </a:lnTo>
                  <a:lnTo>
                    <a:pt x="196" y="94"/>
                  </a:lnTo>
                  <a:lnTo>
                    <a:pt x="219" y="84"/>
                  </a:lnTo>
                  <a:lnTo>
                    <a:pt x="242" y="75"/>
                  </a:lnTo>
                  <a:lnTo>
                    <a:pt x="266" y="69"/>
                  </a:lnTo>
                  <a:lnTo>
                    <a:pt x="279" y="66"/>
                  </a:lnTo>
                  <a:lnTo>
                    <a:pt x="291" y="64"/>
                  </a:lnTo>
                  <a:lnTo>
                    <a:pt x="304" y="63"/>
                  </a:lnTo>
                  <a:lnTo>
                    <a:pt x="317" y="63"/>
                  </a:lnTo>
                  <a:lnTo>
                    <a:pt x="317" y="63"/>
                  </a:lnTo>
                  <a:lnTo>
                    <a:pt x="337" y="64"/>
                  </a:lnTo>
                  <a:lnTo>
                    <a:pt x="356" y="66"/>
                  </a:lnTo>
                  <a:lnTo>
                    <a:pt x="374" y="70"/>
                  </a:lnTo>
                  <a:lnTo>
                    <a:pt x="392" y="75"/>
                  </a:lnTo>
                  <a:lnTo>
                    <a:pt x="411" y="81"/>
                  </a:lnTo>
                  <a:lnTo>
                    <a:pt x="428" y="89"/>
                  </a:lnTo>
                  <a:lnTo>
                    <a:pt x="444" y="98"/>
                  </a:lnTo>
                  <a:lnTo>
                    <a:pt x="460" y="108"/>
                  </a:lnTo>
                  <a:lnTo>
                    <a:pt x="460" y="108"/>
                  </a:lnTo>
                  <a:lnTo>
                    <a:pt x="443" y="130"/>
                  </a:lnTo>
                  <a:lnTo>
                    <a:pt x="427" y="153"/>
                  </a:lnTo>
                  <a:lnTo>
                    <a:pt x="414" y="178"/>
                  </a:lnTo>
                  <a:lnTo>
                    <a:pt x="402" y="204"/>
                  </a:lnTo>
                  <a:lnTo>
                    <a:pt x="398" y="218"/>
                  </a:lnTo>
                  <a:lnTo>
                    <a:pt x="393" y="231"/>
                  </a:lnTo>
                  <a:lnTo>
                    <a:pt x="389" y="245"/>
                  </a:lnTo>
                  <a:lnTo>
                    <a:pt x="386" y="258"/>
                  </a:lnTo>
                  <a:lnTo>
                    <a:pt x="384" y="273"/>
                  </a:lnTo>
                  <a:lnTo>
                    <a:pt x="383" y="288"/>
                  </a:lnTo>
                  <a:lnTo>
                    <a:pt x="382" y="302"/>
                  </a:lnTo>
                  <a:lnTo>
                    <a:pt x="381" y="317"/>
                  </a:lnTo>
                  <a:lnTo>
                    <a:pt x="381" y="317"/>
                  </a:lnTo>
                  <a:lnTo>
                    <a:pt x="382" y="324"/>
                  </a:lnTo>
                  <a:lnTo>
                    <a:pt x="384" y="330"/>
                  </a:lnTo>
                  <a:lnTo>
                    <a:pt x="386" y="336"/>
                  </a:lnTo>
                  <a:lnTo>
                    <a:pt x="390" y="340"/>
                  </a:lnTo>
                  <a:lnTo>
                    <a:pt x="394" y="344"/>
                  </a:lnTo>
                  <a:lnTo>
                    <a:pt x="400" y="348"/>
                  </a:lnTo>
                  <a:lnTo>
                    <a:pt x="406" y="349"/>
                  </a:lnTo>
                  <a:lnTo>
                    <a:pt x="413" y="350"/>
                  </a:lnTo>
                  <a:lnTo>
                    <a:pt x="413" y="350"/>
                  </a:lnTo>
                  <a:lnTo>
                    <a:pt x="419" y="349"/>
                  </a:lnTo>
                  <a:lnTo>
                    <a:pt x="425" y="348"/>
                  </a:lnTo>
                  <a:lnTo>
                    <a:pt x="431" y="344"/>
                  </a:lnTo>
                  <a:lnTo>
                    <a:pt x="435" y="340"/>
                  </a:lnTo>
                  <a:lnTo>
                    <a:pt x="440" y="336"/>
                  </a:lnTo>
                  <a:lnTo>
                    <a:pt x="442" y="330"/>
                  </a:lnTo>
                  <a:lnTo>
                    <a:pt x="444" y="324"/>
                  </a:lnTo>
                  <a:lnTo>
                    <a:pt x="445" y="317"/>
                  </a:lnTo>
                  <a:lnTo>
                    <a:pt x="445" y="317"/>
                  </a:lnTo>
                  <a:lnTo>
                    <a:pt x="445" y="304"/>
                  </a:lnTo>
                  <a:lnTo>
                    <a:pt x="446" y="290"/>
                  </a:lnTo>
                  <a:lnTo>
                    <a:pt x="448" y="276"/>
                  </a:lnTo>
                  <a:lnTo>
                    <a:pt x="450" y="263"/>
                  </a:lnTo>
                  <a:lnTo>
                    <a:pt x="453" y="250"/>
                  </a:lnTo>
                  <a:lnTo>
                    <a:pt x="458" y="237"/>
                  </a:lnTo>
                  <a:lnTo>
                    <a:pt x="462" y="224"/>
                  </a:lnTo>
                  <a:lnTo>
                    <a:pt x="467" y="211"/>
                  </a:lnTo>
                  <a:lnTo>
                    <a:pt x="474" y="199"/>
                  </a:lnTo>
                  <a:lnTo>
                    <a:pt x="480" y="189"/>
                  </a:lnTo>
                  <a:lnTo>
                    <a:pt x="487" y="177"/>
                  </a:lnTo>
                  <a:lnTo>
                    <a:pt x="495" y="166"/>
                  </a:lnTo>
                  <a:lnTo>
                    <a:pt x="503" y="155"/>
                  </a:lnTo>
                  <a:lnTo>
                    <a:pt x="511" y="146"/>
                  </a:lnTo>
                  <a:lnTo>
                    <a:pt x="521" y="136"/>
                  </a:lnTo>
                  <a:lnTo>
                    <a:pt x="531" y="128"/>
                  </a:lnTo>
                  <a:lnTo>
                    <a:pt x="531" y="128"/>
                  </a:lnTo>
                  <a:lnTo>
                    <a:pt x="546" y="115"/>
                  </a:lnTo>
                  <a:lnTo>
                    <a:pt x="546" y="115"/>
                  </a:lnTo>
                  <a:lnTo>
                    <a:pt x="549" y="113"/>
                  </a:lnTo>
                  <a:lnTo>
                    <a:pt x="549" y="113"/>
                  </a:lnTo>
                  <a:lnTo>
                    <a:pt x="565" y="102"/>
                  </a:lnTo>
                  <a:lnTo>
                    <a:pt x="565" y="102"/>
                  </a:lnTo>
                  <a:lnTo>
                    <a:pt x="569" y="100"/>
                  </a:lnTo>
                  <a:lnTo>
                    <a:pt x="569" y="100"/>
                  </a:lnTo>
                  <a:lnTo>
                    <a:pt x="584" y="91"/>
                  </a:lnTo>
                  <a:lnTo>
                    <a:pt x="584" y="91"/>
                  </a:lnTo>
                  <a:lnTo>
                    <a:pt x="591" y="88"/>
                  </a:lnTo>
                  <a:lnTo>
                    <a:pt x="591" y="88"/>
                  </a:lnTo>
                  <a:lnTo>
                    <a:pt x="606" y="81"/>
                  </a:lnTo>
                  <a:lnTo>
                    <a:pt x="606" y="81"/>
                  </a:lnTo>
                  <a:lnTo>
                    <a:pt x="613" y="78"/>
                  </a:lnTo>
                  <a:lnTo>
                    <a:pt x="613" y="78"/>
                  </a:lnTo>
                  <a:lnTo>
                    <a:pt x="628" y="74"/>
                  </a:lnTo>
                  <a:lnTo>
                    <a:pt x="628" y="74"/>
                  </a:lnTo>
                  <a:lnTo>
                    <a:pt x="637" y="72"/>
                  </a:lnTo>
                  <a:lnTo>
                    <a:pt x="637" y="72"/>
                  </a:lnTo>
                  <a:lnTo>
                    <a:pt x="651" y="69"/>
                  </a:lnTo>
                  <a:lnTo>
                    <a:pt x="651" y="69"/>
                  </a:lnTo>
                  <a:lnTo>
                    <a:pt x="664" y="66"/>
                  </a:lnTo>
                  <a:lnTo>
                    <a:pt x="664" y="66"/>
                  </a:lnTo>
                  <a:lnTo>
                    <a:pt x="675" y="64"/>
                  </a:lnTo>
                  <a:lnTo>
                    <a:pt x="675" y="64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12" y="63"/>
                  </a:lnTo>
                  <a:lnTo>
                    <a:pt x="725" y="64"/>
                  </a:lnTo>
                  <a:lnTo>
                    <a:pt x="738" y="66"/>
                  </a:lnTo>
                  <a:lnTo>
                    <a:pt x="750" y="69"/>
                  </a:lnTo>
                  <a:lnTo>
                    <a:pt x="774" y="75"/>
                  </a:lnTo>
                  <a:lnTo>
                    <a:pt x="798" y="84"/>
                  </a:lnTo>
                  <a:lnTo>
                    <a:pt x="820" y="94"/>
                  </a:lnTo>
                  <a:lnTo>
                    <a:pt x="841" y="107"/>
                  </a:lnTo>
                  <a:lnTo>
                    <a:pt x="860" y="121"/>
                  </a:lnTo>
                  <a:lnTo>
                    <a:pt x="878" y="138"/>
                  </a:lnTo>
                  <a:lnTo>
                    <a:pt x="896" y="157"/>
                  </a:lnTo>
                  <a:lnTo>
                    <a:pt x="910" y="176"/>
                  </a:lnTo>
                  <a:lnTo>
                    <a:pt x="922" y="196"/>
                  </a:lnTo>
                  <a:lnTo>
                    <a:pt x="933" y="219"/>
                  </a:lnTo>
                  <a:lnTo>
                    <a:pt x="942" y="242"/>
                  </a:lnTo>
                  <a:lnTo>
                    <a:pt x="948" y="267"/>
                  </a:lnTo>
                  <a:lnTo>
                    <a:pt x="950" y="279"/>
                  </a:lnTo>
                  <a:lnTo>
                    <a:pt x="952" y="292"/>
                  </a:lnTo>
                  <a:lnTo>
                    <a:pt x="953" y="305"/>
                  </a:lnTo>
                  <a:lnTo>
                    <a:pt x="953" y="317"/>
                  </a:lnTo>
                  <a:lnTo>
                    <a:pt x="953" y="317"/>
                  </a:lnTo>
                  <a:lnTo>
                    <a:pt x="952" y="342"/>
                  </a:lnTo>
                  <a:lnTo>
                    <a:pt x="951" y="366"/>
                  </a:lnTo>
                  <a:lnTo>
                    <a:pt x="949" y="389"/>
                  </a:lnTo>
                  <a:lnTo>
                    <a:pt x="946" y="413"/>
                  </a:lnTo>
                  <a:lnTo>
                    <a:pt x="942" y="437"/>
                  </a:lnTo>
                  <a:lnTo>
                    <a:pt x="936" y="460"/>
                  </a:lnTo>
                  <a:lnTo>
                    <a:pt x="930" y="484"/>
                  </a:lnTo>
                  <a:lnTo>
                    <a:pt x="923" y="506"/>
                  </a:lnTo>
                  <a:lnTo>
                    <a:pt x="915" y="529"/>
                  </a:lnTo>
                  <a:lnTo>
                    <a:pt x="906" y="551"/>
                  </a:lnTo>
                  <a:lnTo>
                    <a:pt x="897" y="573"/>
                  </a:lnTo>
                  <a:lnTo>
                    <a:pt x="886" y="595"/>
                  </a:lnTo>
                  <a:lnTo>
                    <a:pt x="875" y="617"/>
                  </a:lnTo>
                  <a:lnTo>
                    <a:pt x="862" y="637"/>
                  </a:lnTo>
                  <a:lnTo>
                    <a:pt x="849" y="659"/>
                  </a:lnTo>
                  <a:lnTo>
                    <a:pt x="835" y="679"/>
                  </a:lnTo>
                  <a:lnTo>
                    <a:pt x="820" y="699"/>
                  </a:lnTo>
                  <a:lnTo>
                    <a:pt x="805" y="719"/>
                  </a:lnTo>
                  <a:lnTo>
                    <a:pt x="788" y="738"/>
                  </a:lnTo>
                  <a:lnTo>
                    <a:pt x="771" y="757"/>
                  </a:lnTo>
                  <a:lnTo>
                    <a:pt x="754" y="776"/>
                  </a:lnTo>
                  <a:lnTo>
                    <a:pt x="735" y="794"/>
                  </a:lnTo>
                  <a:lnTo>
                    <a:pt x="715" y="812"/>
                  </a:lnTo>
                  <a:lnTo>
                    <a:pt x="695" y="829"/>
                  </a:lnTo>
                  <a:lnTo>
                    <a:pt x="675" y="846"/>
                  </a:lnTo>
                  <a:lnTo>
                    <a:pt x="653" y="863"/>
                  </a:lnTo>
                  <a:lnTo>
                    <a:pt x="631" y="879"/>
                  </a:lnTo>
                  <a:lnTo>
                    <a:pt x="607" y="894"/>
                  </a:lnTo>
                  <a:lnTo>
                    <a:pt x="583" y="909"/>
                  </a:lnTo>
                  <a:lnTo>
                    <a:pt x="559" y="924"/>
                  </a:lnTo>
                  <a:lnTo>
                    <a:pt x="534" y="937"/>
                  </a:lnTo>
                  <a:lnTo>
                    <a:pt x="508" y="950"/>
                  </a:lnTo>
                  <a:lnTo>
                    <a:pt x="508" y="950"/>
                  </a:lnTo>
                  <a:close/>
                  <a:moveTo>
                    <a:pt x="699" y="126"/>
                  </a:moveTo>
                  <a:lnTo>
                    <a:pt x="699" y="126"/>
                  </a:lnTo>
                  <a:lnTo>
                    <a:pt x="693" y="128"/>
                  </a:lnTo>
                  <a:lnTo>
                    <a:pt x="686" y="130"/>
                  </a:lnTo>
                  <a:lnTo>
                    <a:pt x="681" y="132"/>
                  </a:lnTo>
                  <a:lnTo>
                    <a:pt x="677" y="136"/>
                  </a:lnTo>
                  <a:lnTo>
                    <a:pt x="672" y="140"/>
                  </a:lnTo>
                  <a:lnTo>
                    <a:pt x="669" y="147"/>
                  </a:lnTo>
                  <a:lnTo>
                    <a:pt x="668" y="152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8" y="165"/>
                  </a:lnTo>
                  <a:lnTo>
                    <a:pt x="669" y="172"/>
                  </a:lnTo>
                  <a:lnTo>
                    <a:pt x="672" y="177"/>
                  </a:lnTo>
                  <a:lnTo>
                    <a:pt x="677" y="181"/>
                  </a:lnTo>
                  <a:lnTo>
                    <a:pt x="681" y="185"/>
                  </a:lnTo>
                  <a:lnTo>
                    <a:pt x="686" y="188"/>
                  </a:lnTo>
                  <a:lnTo>
                    <a:pt x="693" y="190"/>
                  </a:lnTo>
                  <a:lnTo>
                    <a:pt x="699" y="191"/>
                  </a:lnTo>
                  <a:lnTo>
                    <a:pt x="699" y="191"/>
                  </a:lnTo>
                  <a:lnTo>
                    <a:pt x="712" y="191"/>
                  </a:lnTo>
                  <a:lnTo>
                    <a:pt x="725" y="193"/>
                  </a:lnTo>
                  <a:lnTo>
                    <a:pt x="737" y="196"/>
                  </a:lnTo>
                  <a:lnTo>
                    <a:pt x="749" y="201"/>
                  </a:lnTo>
                  <a:lnTo>
                    <a:pt x="759" y="206"/>
                  </a:lnTo>
                  <a:lnTo>
                    <a:pt x="770" y="212"/>
                  </a:lnTo>
                  <a:lnTo>
                    <a:pt x="780" y="220"/>
                  </a:lnTo>
                  <a:lnTo>
                    <a:pt x="789" y="227"/>
                  </a:lnTo>
                  <a:lnTo>
                    <a:pt x="797" y="237"/>
                  </a:lnTo>
                  <a:lnTo>
                    <a:pt x="804" y="247"/>
                  </a:lnTo>
                  <a:lnTo>
                    <a:pt x="811" y="257"/>
                  </a:lnTo>
                  <a:lnTo>
                    <a:pt x="816" y="268"/>
                  </a:lnTo>
                  <a:lnTo>
                    <a:pt x="820" y="280"/>
                  </a:lnTo>
                  <a:lnTo>
                    <a:pt x="824" y="292"/>
                  </a:lnTo>
                  <a:lnTo>
                    <a:pt x="826" y="305"/>
                  </a:lnTo>
                  <a:lnTo>
                    <a:pt x="826" y="317"/>
                  </a:lnTo>
                  <a:lnTo>
                    <a:pt x="826" y="317"/>
                  </a:lnTo>
                  <a:lnTo>
                    <a:pt x="827" y="324"/>
                  </a:lnTo>
                  <a:lnTo>
                    <a:pt x="829" y="330"/>
                  </a:lnTo>
                  <a:lnTo>
                    <a:pt x="831" y="336"/>
                  </a:lnTo>
                  <a:lnTo>
                    <a:pt x="835" y="340"/>
                  </a:lnTo>
                  <a:lnTo>
                    <a:pt x="840" y="344"/>
                  </a:lnTo>
                  <a:lnTo>
                    <a:pt x="845" y="348"/>
                  </a:lnTo>
                  <a:lnTo>
                    <a:pt x="852" y="349"/>
                  </a:lnTo>
                  <a:lnTo>
                    <a:pt x="858" y="350"/>
                  </a:lnTo>
                  <a:lnTo>
                    <a:pt x="858" y="350"/>
                  </a:lnTo>
                  <a:lnTo>
                    <a:pt x="864" y="349"/>
                  </a:lnTo>
                  <a:lnTo>
                    <a:pt x="870" y="348"/>
                  </a:lnTo>
                  <a:lnTo>
                    <a:pt x="876" y="344"/>
                  </a:lnTo>
                  <a:lnTo>
                    <a:pt x="881" y="340"/>
                  </a:lnTo>
                  <a:lnTo>
                    <a:pt x="885" y="336"/>
                  </a:lnTo>
                  <a:lnTo>
                    <a:pt x="887" y="330"/>
                  </a:lnTo>
                  <a:lnTo>
                    <a:pt x="889" y="324"/>
                  </a:lnTo>
                  <a:lnTo>
                    <a:pt x="890" y="317"/>
                  </a:lnTo>
                  <a:lnTo>
                    <a:pt x="890" y="317"/>
                  </a:lnTo>
                  <a:lnTo>
                    <a:pt x="889" y="298"/>
                  </a:lnTo>
                  <a:lnTo>
                    <a:pt x="886" y="279"/>
                  </a:lnTo>
                  <a:lnTo>
                    <a:pt x="882" y="261"/>
                  </a:lnTo>
                  <a:lnTo>
                    <a:pt x="875" y="243"/>
                  </a:lnTo>
                  <a:lnTo>
                    <a:pt x="867" y="227"/>
                  </a:lnTo>
                  <a:lnTo>
                    <a:pt x="857" y="211"/>
                  </a:lnTo>
                  <a:lnTo>
                    <a:pt x="846" y="196"/>
                  </a:lnTo>
                  <a:lnTo>
                    <a:pt x="833" y="183"/>
                  </a:lnTo>
                  <a:lnTo>
                    <a:pt x="820" y="170"/>
                  </a:lnTo>
                  <a:lnTo>
                    <a:pt x="805" y="160"/>
                  </a:lnTo>
                  <a:lnTo>
                    <a:pt x="789" y="150"/>
                  </a:lnTo>
                  <a:lnTo>
                    <a:pt x="773" y="142"/>
                  </a:lnTo>
                  <a:lnTo>
                    <a:pt x="756" y="135"/>
                  </a:lnTo>
                  <a:lnTo>
                    <a:pt x="738" y="131"/>
                  </a:lnTo>
                  <a:lnTo>
                    <a:pt x="719" y="128"/>
                  </a:lnTo>
                  <a:lnTo>
                    <a:pt x="699" y="126"/>
                  </a:lnTo>
                  <a:lnTo>
                    <a:pt x="699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694130" y="3481580"/>
            <a:ext cx="732838" cy="732838"/>
            <a:chOff x="5694130" y="3428424"/>
            <a:chExt cx="732838" cy="732838"/>
          </a:xfrm>
        </p:grpSpPr>
        <p:sp>
          <p:nvSpPr>
            <p:cNvPr id="63" name="椭圆 62"/>
            <p:cNvSpPr/>
            <p:nvPr/>
          </p:nvSpPr>
          <p:spPr>
            <a:xfrm>
              <a:off x="5694130" y="3428424"/>
              <a:ext cx="732838" cy="732838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Freeform 112"/>
            <p:cNvSpPr>
              <a:spLocks noEditPoints="1"/>
            </p:cNvSpPr>
            <p:nvPr/>
          </p:nvSpPr>
          <p:spPr bwMode="auto">
            <a:xfrm>
              <a:off x="5899418" y="3633712"/>
              <a:ext cx="322263" cy="322263"/>
            </a:xfrm>
            <a:custGeom>
              <a:avLst/>
              <a:gdLst>
                <a:gd name="T0" fmla="*/ 1016 w 1017"/>
                <a:gd name="T1" fmla="*/ 371 h 1017"/>
                <a:gd name="T2" fmla="*/ 1011 w 1017"/>
                <a:gd name="T3" fmla="*/ 363 h 1017"/>
                <a:gd name="T4" fmla="*/ 1004 w 1017"/>
                <a:gd name="T5" fmla="*/ 355 h 1017"/>
                <a:gd name="T6" fmla="*/ 996 w 1017"/>
                <a:gd name="T7" fmla="*/ 351 h 1017"/>
                <a:gd name="T8" fmla="*/ 986 w 1017"/>
                <a:gd name="T9" fmla="*/ 350 h 1017"/>
                <a:gd name="T10" fmla="*/ 539 w 1017"/>
                <a:gd name="T11" fmla="*/ 21 h 1017"/>
                <a:gd name="T12" fmla="*/ 537 w 1017"/>
                <a:gd name="T13" fmla="*/ 17 h 1017"/>
                <a:gd name="T14" fmla="*/ 531 w 1017"/>
                <a:gd name="T15" fmla="*/ 8 h 1017"/>
                <a:gd name="T16" fmla="*/ 523 w 1017"/>
                <a:gd name="T17" fmla="*/ 3 h 1017"/>
                <a:gd name="T18" fmla="*/ 514 w 1017"/>
                <a:gd name="T19" fmla="*/ 0 h 1017"/>
                <a:gd name="T20" fmla="*/ 509 w 1017"/>
                <a:gd name="T21" fmla="*/ 0 h 1017"/>
                <a:gd name="T22" fmla="*/ 499 w 1017"/>
                <a:gd name="T23" fmla="*/ 1 h 1017"/>
                <a:gd name="T24" fmla="*/ 490 w 1017"/>
                <a:gd name="T25" fmla="*/ 5 h 1017"/>
                <a:gd name="T26" fmla="*/ 483 w 1017"/>
                <a:gd name="T27" fmla="*/ 13 h 1017"/>
                <a:gd name="T28" fmla="*/ 479 w 1017"/>
                <a:gd name="T29" fmla="*/ 21 h 1017"/>
                <a:gd name="T30" fmla="*/ 31 w 1017"/>
                <a:gd name="T31" fmla="*/ 350 h 1017"/>
                <a:gd name="T32" fmla="*/ 27 w 1017"/>
                <a:gd name="T33" fmla="*/ 350 h 1017"/>
                <a:gd name="T34" fmla="*/ 17 w 1017"/>
                <a:gd name="T35" fmla="*/ 353 h 1017"/>
                <a:gd name="T36" fmla="*/ 10 w 1017"/>
                <a:gd name="T37" fmla="*/ 358 h 1017"/>
                <a:gd name="T38" fmla="*/ 3 w 1017"/>
                <a:gd name="T39" fmla="*/ 367 h 1017"/>
                <a:gd name="T40" fmla="*/ 1 w 1017"/>
                <a:gd name="T41" fmla="*/ 371 h 1017"/>
                <a:gd name="T42" fmla="*/ 0 w 1017"/>
                <a:gd name="T43" fmla="*/ 381 h 1017"/>
                <a:gd name="T44" fmla="*/ 1 w 1017"/>
                <a:gd name="T45" fmla="*/ 390 h 1017"/>
                <a:gd name="T46" fmla="*/ 5 w 1017"/>
                <a:gd name="T47" fmla="*/ 399 h 1017"/>
                <a:gd name="T48" fmla="*/ 12 w 1017"/>
                <a:gd name="T49" fmla="*/ 407 h 1017"/>
                <a:gd name="T50" fmla="*/ 160 w 1017"/>
                <a:gd name="T51" fmla="*/ 975 h 1017"/>
                <a:gd name="T52" fmla="*/ 159 w 1017"/>
                <a:gd name="T53" fmla="*/ 981 h 1017"/>
                <a:gd name="T54" fmla="*/ 159 w 1017"/>
                <a:gd name="T55" fmla="*/ 990 h 1017"/>
                <a:gd name="T56" fmla="*/ 162 w 1017"/>
                <a:gd name="T57" fmla="*/ 1000 h 1017"/>
                <a:gd name="T58" fmla="*/ 167 w 1017"/>
                <a:gd name="T59" fmla="*/ 1007 h 1017"/>
                <a:gd name="T60" fmla="*/ 172 w 1017"/>
                <a:gd name="T61" fmla="*/ 1012 h 1017"/>
                <a:gd name="T62" fmla="*/ 180 w 1017"/>
                <a:gd name="T63" fmla="*/ 1016 h 1017"/>
                <a:gd name="T64" fmla="*/ 190 w 1017"/>
                <a:gd name="T65" fmla="*/ 1017 h 1017"/>
                <a:gd name="T66" fmla="*/ 200 w 1017"/>
                <a:gd name="T67" fmla="*/ 1016 h 1017"/>
                <a:gd name="T68" fmla="*/ 209 w 1017"/>
                <a:gd name="T69" fmla="*/ 1012 h 1017"/>
                <a:gd name="T70" fmla="*/ 808 w 1017"/>
                <a:gd name="T71" fmla="*/ 1012 h 1017"/>
                <a:gd name="T72" fmla="*/ 812 w 1017"/>
                <a:gd name="T73" fmla="*/ 1014 h 1017"/>
                <a:gd name="T74" fmla="*/ 822 w 1017"/>
                <a:gd name="T75" fmla="*/ 1017 h 1017"/>
                <a:gd name="T76" fmla="*/ 826 w 1017"/>
                <a:gd name="T77" fmla="*/ 1017 h 1017"/>
                <a:gd name="T78" fmla="*/ 837 w 1017"/>
                <a:gd name="T79" fmla="*/ 1016 h 1017"/>
                <a:gd name="T80" fmla="*/ 846 w 1017"/>
                <a:gd name="T81" fmla="*/ 1012 h 1017"/>
                <a:gd name="T82" fmla="*/ 850 w 1017"/>
                <a:gd name="T83" fmla="*/ 1007 h 1017"/>
                <a:gd name="T84" fmla="*/ 855 w 1017"/>
                <a:gd name="T85" fmla="*/ 1000 h 1017"/>
                <a:gd name="T86" fmla="*/ 858 w 1017"/>
                <a:gd name="T87" fmla="*/ 990 h 1017"/>
                <a:gd name="T88" fmla="*/ 858 w 1017"/>
                <a:gd name="T89" fmla="*/ 981 h 1017"/>
                <a:gd name="T90" fmla="*/ 737 w 1017"/>
                <a:gd name="T91" fmla="*/ 616 h 1017"/>
                <a:gd name="T92" fmla="*/ 1005 w 1017"/>
                <a:gd name="T93" fmla="*/ 407 h 1017"/>
                <a:gd name="T94" fmla="*/ 1012 w 1017"/>
                <a:gd name="T95" fmla="*/ 399 h 1017"/>
                <a:gd name="T96" fmla="*/ 1016 w 1017"/>
                <a:gd name="T97" fmla="*/ 390 h 1017"/>
                <a:gd name="T98" fmla="*/ 1017 w 1017"/>
                <a:gd name="T99" fmla="*/ 381 h 1017"/>
                <a:gd name="T100" fmla="*/ 1016 w 1017"/>
                <a:gd name="T101" fmla="*/ 371 h 1017"/>
                <a:gd name="T102" fmla="*/ 124 w 1017"/>
                <a:gd name="T103" fmla="*/ 413 h 1017"/>
                <a:gd name="T104" fmla="*/ 302 w 1017"/>
                <a:gd name="T105" fmla="*/ 551 h 1017"/>
                <a:gd name="T106" fmla="*/ 766 w 1017"/>
                <a:gd name="T107" fmla="*/ 904 h 1017"/>
                <a:gd name="T108" fmla="*/ 527 w 1017"/>
                <a:gd name="T109" fmla="*/ 737 h 1017"/>
                <a:gd name="T110" fmla="*/ 518 w 1017"/>
                <a:gd name="T111" fmla="*/ 733 h 1017"/>
                <a:gd name="T112" fmla="*/ 509 w 1017"/>
                <a:gd name="T113" fmla="*/ 732 h 1017"/>
                <a:gd name="T114" fmla="*/ 504 w 1017"/>
                <a:gd name="T115" fmla="*/ 732 h 1017"/>
                <a:gd name="T116" fmla="*/ 495 w 1017"/>
                <a:gd name="T117" fmla="*/ 735 h 1017"/>
                <a:gd name="T118" fmla="*/ 251 w 1017"/>
                <a:gd name="T119" fmla="*/ 904 h 1017"/>
                <a:gd name="T120" fmla="*/ 766 w 1017"/>
                <a:gd name="T121" fmla="*/ 904 h 1017"/>
                <a:gd name="T122" fmla="*/ 670 w 1017"/>
                <a:gd name="T123" fmla="*/ 413 h 1017"/>
                <a:gd name="T124" fmla="*/ 716 w 1017"/>
                <a:gd name="T125" fmla="*/ 55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1016" y="371"/>
                  </a:moveTo>
                  <a:lnTo>
                    <a:pt x="1016" y="371"/>
                  </a:lnTo>
                  <a:lnTo>
                    <a:pt x="1014" y="367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1004" y="355"/>
                  </a:lnTo>
                  <a:lnTo>
                    <a:pt x="1000" y="353"/>
                  </a:lnTo>
                  <a:lnTo>
                    <a:pt x="996" y="351"/>
                  </a:lnTo>
                  <a:lnTo>
                    <a:pt x="990" y="350"/>
                  </a:lnTo>
                  <a:lnTo>
                    <a:pt x="986" y="350"/>
                  </a:lnTo>
                  <a:lnTo>
                    <a:pt x="648" y="350"/>
                  </a:lnTo>
                  <a:lnTo>
                    <a:pt x="539" y="21"/>
                  </a:lnTo>
                  <a:lnTo>
                    <a:pt x="539" y="21"/>
                  </a:lnTo>
                  <a:lnTo>
                    <a:pt x="537" y="17"/>
                  </a:lnTo>
                  <a:lnTo>
                    <a:pt x="534" y="13"/>
                  </a:lnTo>
                  <a:lnTo>
                    <a:pt x="531" y="8"/>
                  </a:lnTo>
                  <a:lnTo>
                    <a:pt x="527" y="5"/>
                  </a:lnTo>
                  <a:lnTo>
                    <a:pt x="523" y="3"/>
                  </a:lnTo>
                  <a:lnTo>
                    <a:pt x="518" y="1"/>
                  </a:lnTo>
                  <a:lnTo>
                    <a:pt x="514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3" y="0"/>
                  </a:lnTo>
                  <a:lnTo>
                    <a:pt x="499" y="1"/>
                  </a:lnTo>
                  <a:lnTo>
                    <a:pt x="495" y="3"/>
                  </a:lnTo>
                  <a:lnTo>
                    <a:pt x="490" y="5"/>
                  </a:lnTo>
                  <a:lnTo>
                    <a:pt x="486" y="8"/>
                  </a:lnTo>
                  <a:lnTo>
                    <a:pt x="483" y="13"/>
                  </a:lnTo>
                  <a:lnTo>
                    <a:pt x="481" y="17"/>
                  </a:lnTo>
                  <a:lnTo>
                    <a:pt x="479" y="21"/>
                  </a:lnTo>
                  <a:lnTo>
                    <a:pt x="369" y="350"/>
                  </a:lnTo>
                  <a:lnTo>
                    <a:pt x="31" y="350"/>
                  </a:lnTo>
                  <a:lnTo>
                    <a:pt x="31" y="350"/>
                  </a:lnTo>
                  <a:lnTo>
                    <a:pt x="27" y="350"/>
                  </a:lnTo>
                  <a:lnTo>
                    <a:pt x="21" y="351"/>
                  </a:lnTo>
                  <a:lnTo>
                    <a:pt x="17" y="353"/>
                  </a:lnTo>
                  <a:lnTo>
                    <a:pt x="13" y="355"/>
                  </a:lnTo>
                  <a:lnTo>
                    <a:pt x="10" y="358"/>
                  </a:lnTo>
                  <a:lnTo>
                    <a:pt x="6" y="363"/>
                  </a:lnTo>
                  <a:lnTo>
                    <a:pt x="3" y="367"/>
                  </a:lnTo>
                  <a:lnTo>
                    <a:pt x="1" y="371"/>
                  </a:lnTo>
                  <a:lnTo>
                    <a:pt x="1" y="371"/>
                  </a:lnTo>
                  <a:lnTo>
                    <a:pt x="0" y="375"/>
                  </a:lnTo>
                  <a:lnTo>
                    <a:pt x="0" y="381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5" y="399"/>
                  </a:lnTo>
                  <a:lnTo>
                    <a:pt x="9" y="403"/>
                  </a:lnTo>
                  <a:lnTo>
                    <a:pt x="12" y="407"/>
                  </a:lnTo>
                  <a:lnTo>
                    <a:pt x="280" y="616"/>
                  </a:lnTo>
                  <a:lnTo>
                    <a:pt x="160" y="975"/>
                  </a:lnTo>
                  <a:lnTo>
                    <a:pt x="160" y="975"/>
                  </a:lnTo>
                  <a:lnTo>
                    <a:pt x="159" y="981"/>
                  </a:lnTo>
                  <a:lnTo>
                    <a:pt x="159" y="986"/>
                  </a:lnTo>
                  <a:lnTo>
                    <a:pt x="159" y="990"/>
                  </a:lnTo>
                  <a:lnTo>
                    <a:pt x="160" y="996"/>
                  </a:lnTo>
                  <a:lnTo>
                    <a:pt x="162" y="1000"/>
                  </a:lnTo>
                  <a:lnTo>
                    <a:pt x="164" y="1004"/>
                  </a:lnTo>
                  <a:lnTo>
                    <a:pt x="167" y="1007"/>
                  </a:lnTo>
                  <a:lnTo>
                    <a:pt x="172" y="1012"/>
                  </a:lnTo>
                  <a:lnTo>
                    <a:pt x="172" y="1012"/>
                  </a:lnTo>
                  <a:lnTo>
                    <a:pt x="176" y="1014"/>
                  </a:lnTo>
                  <a:lnTo>
                    <a:pt x="180" y="1016"/>
                  </a:lnTo>
                  <a:lnTo>
                    <a:pt x="186" y="1017"/>
                  </a:lnTo>
                  <a:lnTo>
                    <a:pt x="190" y="1017"/>
                  </a:lnTo>
                  <a:lnTo>
                    <a:pt x="195" y="1017"/>
                  </a:lnTo>
                  <a:lnTo>
                    <a:pt x="200" y="1016"/>
                  </a:lnTo>
                  <a:lnTo>
                    <a:pt x="204" y="1014"/>
                  </a:lnTo>
                  <a:lnTo>
                    <a:pt x="209" y="1012"/>
                  </a:lnTo>
                  <a:lnTo>
                    <a:pt x="509" y="801"/>
                  </a:lnTo>
                  <a:lnTo>
                    <a:pt x="808" y="1012"/>
                  </a:lnTo>
                  <a:lnTo>
                    <a:pt x="808" y="1012"/>
                  </a:lnTo>
                  <a:lnTo>
                    <a:pt x="812" y="1014"/>
                  </a:lnTo>
                  <a:lnTo>
                    <a:pt x="818" y="1016"/>
                  </a:lnTo>
                  <a:lnTo>
                    <a:pt x="822" y="1017"/>
                  </a:lnTo>
                  <a:lnTo>
                    <a:pt x="826" y="1017"/>
                  </a:lnTo>
                  <a:lnTo>
                    <a:pt x="826" y="1017"/>
                  </a:lnTo>
                  <a:lnTo>
                    <a:pt x="832" y="1017"/>
                  </a:lnTo>
                  <a:lnTo>
                    <a:pt x="837" y="1016"/>
                  </a:lnTo>
                  <a:lnTo>
                    <a:pt x="841" y="1014"/>
                  </a:lnTo>
                  <a:lnTo>
                    <a:pt x="846" y="1012"/>
                  </a:lnTo>
                  <a:lnTo>
                    <a:pt x="846" y="1012"/>
                  </a:lnTo>
                  <a:lnTo>
                    <a:pt x="850" y="1007"/>
                  </a:lnTo>
                  <a:lnTo>
                    <a:pt x="853" y="1004"/>
                  </a:lnTo>
                  <a:lnTo>
                    <a:pt x="855" y="1000"/>
                  </a:lnTo>
                  <a:lnTo>
                    <a:pt x="857" y="996"/>
                  </a:lnTo>
                  <a:lnTo>
                    <a:pt x="858" y="990"/>
                  </a:lnTo>
                  <a:lnTo>
                    <a:pt x="858" y="986"/>
                  </a:lnTo>
                  <a:lnTo>
                    <a:pt x="858" y="981"/>
                  </a:lnTo>
                  <a:lnTo>
                    <a:pt x="857" y="975"/>
                  </a:lnTo>
                  <a:lnTo>
                    <a:pt x="737" y="616"/>
                  </a:lnTo>
                  <a:lnTo>
                    <a:pt x="1005" y="407"/>
                  </a:lnTo>
                  <a:lnTo>
                    <a:pt x="1005" y="407"/>
                  </a:lnTo>
                  <a:lnTo>
                    <a:pt x="1009" y="403"/>
                  </a:lnTo>
                  <a:lnTo>
                    <a:pt x="1012" y="399"/>
                  </a:lnTo>
                  <a:lnTo>
                    <a:pt x="1014" y="395"/>
                  </a:lnTo>
                  <a:lnTo>
                    <a:pt x="1016" y="390"/>
                  </a:lnTo>
                  <a:lnTo>
                    <a:pt x="1017" y="386"/>
                  </a:lnTo>
                  <a:lnTo>
                    <a:pt x="1017" y="381"/>
                  </a:lnTo>
                  <a:lnTo>
                    <a:pt x="1017" y="375"/>
                  </a:lnTo>
                  <a:lnTo>
                    <a:pt x="1016" y="371"/>
                  </a:lnTo>
                  <a:lnTo>
                    <a:pt x="1016" y="371"/>
                  </a:lnTo>
                  <a:close/>
                  <a:moveTo>
                    <a:pt x="124" y="413"/>
                  </a:moveTo>
                  <a:lnTo>
                    <a:pt x="348" y="413"/>
                  </a:lnTo>
                  <a:lnTo>
                    <a:pt x="302" y="551"/>
                  </a:lnTo>
                  <a:lnTo>
                    <a:pt x="124" y="413"/>
                  </a:lnTo>
                  <a:close/>
                  <a:moveTo>
                    <a:pt x="766" y="904"/>
                  </a:moveTo>
                  <a:lnTo>
                    <a:pt x="527" y="737"/>
                  </a:lnTo>
                  <a:lnTo>
                    <a:pt x="527" y="737"/>
                  </a:lnTo>
                  <a:lnTo>
                    <a:pt x="523" y="735"/>
                  </a:lnTo>
                  <a:lnTo>
                    <a:pt x="518" y="733"/>
                  </a:lnTo>
                  <a:lnTo>
                    <a:pt x="513" y="732"/>
                  </a:lnTo>
                  <a:lnTo>
                    <a:pt x="509" y="732"/>
                  </a:lnTo>
                  <a:lnTo>
                    <a:pt x="509" y="732"/>
                  </a:lnTo>
                  <a:lnTo>
                    <a:pt x="504" y="732"/>
                  </a:lnTo>
                  <a:lnTo>
                    <a:pt x="499" y="733"/>
                  </a:lnTo>
                  <a:lnTo>
                    <a:pt x="495" y="735"/>
                  </a:lnTo>
                  <a:lnTo>
                    <a:pt x="490" y="737"/>
                  </a:lnTo>
                  <a:lnTo>
                    <a:pt x="251" y="904"/>
                  </a:lnTo>
                  <a:lnTo>
                    <a:pt x="509" y="132"/>
                  </a:lnTo>
                  <a:lnTo>
                    <a:pt x="766" y="904"/>
                  </a:lnTo>
                  <a:close/>
                  <a:moveTo>
                    <a:pt x="716" y="551"/>
                  </a:moveTo>
                  <a:lnTo>
                    <a:pt x="670" y="413"/>
                  </a:lnTo>
                  <a:lnTo>
                    <a:pt x="893" y="413"/>
                  </a:lnTo>
                  <a:lnTo>
                    <a:pt x="716" y="5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00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8966">
        <p:random/>
      </p:transition>
    </mc:Choice>
    <mc:Fallback xmlns="">
      <p:transition spd="slow" advClick="0" advTm="896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3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85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3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5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35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85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5" grpId="0"/>
      <p:bldP spid="46" grpId="0"/>
      <p:bldP spid="47" grpId="0"/>
      <p:bldP spid="48" grpId="0"/>
      <p:bldP spid="4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TextBox 29"/>
          <p:cNvSpPr txBox="1"/>
          <p:nvPr/>
        </p:nvSpPr>
        <p:spPr>
          <a:xfrm>
            <a:off x="711655" y="2035138"/>
            <a:ext cx="2234747" cy="7201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1" name="TextBox 29"/>
          <p:cNvSpPr txBox="1"/>
          <p:nvPr/>
        </p:nvSpPr>
        <p:spPr>
          <a:xfrm>
            <a:off x="9301164" y="3028512"/>
            <a:ext cx="2247125" cy="7201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2" name="TextBox 29"/>
          <p:cNvSpPr txBox="1"/>
          <p:nvPr/>
        </p:nvSpPr>
        <p:spPr>
          <a:xfrm>
            <a:off x="711655" y="4331385"/>
            <a:ext cx="2234747" cy="7201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3" name="TextBox 29"/>
          <p:cNvSpPr txBox="1"/>
          <p:nvPr/>
        </p:nvSpPr>
        <p:spPr>
          <a:xfrm>
            <a:off x="9301164" y="5117367"/>
            <a:ext cx="2247125" cy="7201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4" name="Freeform 40"/>
          <p:cNvSpPr>
            <a:spLocks/>
          </p:cNvSpPr>
          <p:nvPr/>
        </p:nvSpPr>
        <p:spPr bwMode="auto">
          <a:xfrm>
            <a:off x="5819776" y="4659868"/>
            <a:ext cx="3205163" cy="1882775"/>
          </a:xfrm>
          <a:custGeom>
            <a:avLst/>
            <a:gdLst>
              <a:gd name="T0" fmla="*/ 819 w 1161"/>
              <a:gd name="T1" fmla="*/ 0 h 682"/>
              <a:gd name="T2" fmla="*/ 556 w 1161"/>
              <a:gd name="T3" fmla="*/ 124 h 682"/>
              <a:gd name="T4" fmla="*/ 556 w 1161"/>
              <a:gd name="T5" fmla="*/ 124 h 682"/>
              <a:gd name="T6" fmla="*/ 313 w 1161"/>
              <a:gd name="T7" fmla="*/ 302 h 682"/>
              <a:gd name="T8" fmla="*/ 154 w 1161"/>
              <a:gd name="T9" fmla="*/ 257 h 682"/>
              <a:gd name="T10" fmla="*/ 154 w 1161"/>
              <a:gd name="T11" fmla="*/ 257 h 682"/>
              <a:gd name="T12" fmla="*/ 100 w 1161"/>
              <a:gd name="T13" fmla="*/ 241 h 682"/>
              <a:gd name="T14" fmla="*/ 0 w 1161"/>
              <a:gd name="T15" fmla="*/ 341 h 682"/>
              <a:gd name="T16" fmla="*/ 100 w 1161"/>
              <a:gd name="T17" fmla="*/ 441 h 682"/>
              <a:gd name="T18" fmla="*/ 154 w 1161"/>
              <a:gd name="T19" fmla="*/ 425 h 682"/>
              <a:gd name="T20" fmla="*/ 154 w 1161"/>
              <a:gd name="T21" fmla="*/ 425 h 682"/>
              <a:gd name="T22" fmla="*/ 313 w 1161"/>
              <a:gd name="T23" fmla="*/ 380 h 682"/>
              <a:gd name="T24" fmla="*/ 556 w 1161"/>
              <a:gd name="T25" fmla="*/ 558 h 682"/>
              <a:gd name="T26" fmla="*/ 556 w 1161"/>
              <a:gd name="T27" fmla="*/ 558 h 682"/>
              <a:gd name="T28" fmla="*/ 819 w 1161"/>
              <a:gd name="T29" fmla="*/ 682 h 682"/>
              <a:gd name="T30" fmla="*/ 1161 w 1161"/>
              <a:gd name="T31" fmla="*/ 341 h 682"/>
              <a:gd name="T32" fmla="*/ 819 w 1161"/>
              <a:gd name="T33" fmla="*/ 0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61" h="682">
                <a:moveTo>
                  <a:pt x="819" y="0"/>
                </a:moveTo>
                <a:cubicBezTo>
                  <a:pt x="714" y="0"/>
                  <a:pt x="619" y="48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462" y="235"/>
                  <a:pt x="461" y="302"/>
                  <a:pt x="313" y="302"/>
                </a:cubicBezTo>
                <a:cubicBezTo>
                  <a:pt x="187" y="302"/>
                  <a:pt x="197" y="284"/>
                  <a:pt x="154" y="257"/>
                </a:cubicBezTo>
                <a:cubicBezTo>
                  <a:pt x="154" y="257"/>
                  <a:pt x="154" y="257"/>
                  <a:pt x="154" y="257"/>
                </a:cubicBezTo>
                <a:cubicBezTo>
                  <a:pt x="138" y="247"/>
                  <a:pt x="120" y="241"/>
                  <a:pt x="100" y="241"/>
                </a:cubicBezTo>
                <a:cubicBezTo>
                  <a:pt x="45" y="241"/>
                  <a:pt x="0" y="286"/>
                  <a:pt x="0" y="341"/>
                </a:cubicBezTo>
                <a:cubicBezTo>
                  <a:pt x="0" y="396"/>
                  <a:pt x="45" y="441"/>
                  <a:pt x="100" y="441"/>
                </a:cubicBezTo>
                <a:cubicBezTo>
                  <a:pt x="120" y="441"/>
                  <a:pt x="138" y="435"/>
                  <a:pt x="154" y="425"/>
                </a:cubicBezTo>
                <a:cubicBezTo>
                  <a:pt x="154" y="425"/>
                  <a:pt x="154" y="425"/>
                  <a:pt x="154" y="425"/>
                </a:cubicBezTo>
                <a:cubicBezTo>
                  <a:pt x="197" y="398"/>
                  <a:pt x="187" y="380"/>
                  <a:pt x="313" y="380"/>
                </a:cubicBezTo>
                <a:cubicBezTo>
                  <a:pt x="461" y="380"/>
                  <a:pt x="462" y="447"/>
                  <a:pt x="556" y="558"/>
                </a:cubicBezTo>
                <a:cubicBezTo>
                  <a:pt x="556" y="558"/>
                  <a:pt x="556" y="558"/>
                  <a:pt x="556" y="558"/>
                </a:cubicBezTo>
                <a:cubicBezTo>
                  <a:pt x="619" y="634"/>
                  <a:pt x="714" y="682"/>
                  <a:pt x="819" y="682"/>
                </a:cubicBezTo>
                <a:cubicBezTo>
                  <a:pt x="1008" y="682"/>
                  <a:pt x="1161" y="529"/>
                  <a:pt x="1161" y="341"/>
                </a:cubicBezTo>
                <a:cubicBezTo>
                  <a:pt x="1161" y="153"/>
                  <a:pt x="1008" y="0"/>
                  <a:pt x="8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35" name="Freeform 41"/>
          <p:cNvSpPr>
            <a:spLocks/>
          </p:cNvSpPr>
          <p:nvPr/>
        </p:nvSpPr>
        <p:spPr bwMode="auto">
          <a:xfrm>
            <a:off x="3167063" y="1569005"/>
            <a:ext cx="3205163" cy="1882775"/>
          </a:xfrm>
          <a:custGeom>
            <a:avLst/>
            <a:gdLst>
              <a:gd name="T0" fmla="*/ 1061 w 1161"/>
              <a:gd name="T1" fmla="*/ 241 h 682"/>
              <a:gd name="T2" fmla="*/ 1007 w 1161"/>
              <a:gd name="T3" fmla="*/ 257 h 682"/>
              <a:gd name="T4" fmla="*/ 1007 w 1161"/>
              <a:gd name="T5" fmla="*/ 257 h 682"/>
              <a:gd name="T6" fmla="*/ 848 w 1161"/>
              <a:gd name="T7" fmla="*/ 302 h 682"/>
              <a:gd name="T8" fmla="*/ 605 w 1161"/>
              <a:gd name="T9" fmla="*/ 124 h 682"/>
              <a:gd name="T10" fmla="*/ 605 w 1161"/>
              <a:gd name="T11" fmla="*/ 124 h 682"/>
              <a:gd name="T12" fmla="*/ 342 w 1161"/>
              <a:gd name="T13" fmla="*/ 0 h 682"/>
              <a:gd name="T14" fmla="*/ 0 w 1161"/>
              <a:gd name="T15" fmla="*/ 341 h 682"/>
              <a:gd name="T16" fmla="*/ 342 w 1161"/>
              <a:gd name="T17" fmla="*/ 682 h 682"/>
              <a:gd name="T18" fmla="*/ 605 w 1161"/>
              <a:gd name="T19" fmla="*/ 558 h 682"/>
              <a:gd name="T20" fmla="*/ 605 w 1161"/>
              <a:gd name="T21" fmla="*/ 558 h 682"/>
              <a:gd name="T22" fmla="*/ 605 w 1161"/>
              <a:gd name="T23" fmla="*/ 558 h 682"/>
              <a:gd name="T24" fmla="*/ 605 w 1161"/>
              <a:gd name="T25" fmla="*/ 558 h 682"/>
              <a:gd name="T26" fmla="*/ 848 w 1161"/>
              <a:gd name="T27" fmla="*/ 380 h 682"/>
              <a:gd name="T28" fmla="*/ 1007 w 1161"/>
              <a:gd name="T29" fmla="*/ 425 h 682"/>
              <a:gd name="T30" fmla="*/ 1007 w 1161"/>
              <a:gd name="T31" fmla="*/ 425 h 682"/>
              <a:gd name="T32" fmla="*/ 1061 w 1161"/>
              <a:gd name="T33" fmla="*/ 441 h 682"/>
              <a:gd name="T34" fmla="*/ 1161 w 1161"/>
              <a:gd name="T35" fmla="*/ 341 h 682"/>
              <a:gd name="T36" fmla="*/ 1061 w 1161"/>
              <a:gd name="T37" fmla="*/ 241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1061" y="241"/>
                </a:moveTo>
                <a:cubicBezTo>
                  <a:pt x="1041" y="241"/>
                  <a:pt x="1023" y="247"/>
                  <a:pt x="1007" y="257"/>
                </a:cubicBezTo>
                <a:cubicBezTo>
                  <a:pt x="1007" y="257"/>
                  <a:pt x="1007" y="257"/>
                  <a:pt x="1007" y="257"/>
                </a:cubicBezTo>
                <a:cubicBezTo>
                  <a:pt x="964" y="284"/>
                  <a:pt x="974" y="302"/>
                  <a:pt x="848" y="302"/>
                </a:cubicBezTo>
                <a:cubicBezTo>
                  <a:pt x="700" y="302"/>
                  <a:pt x="699" y="235"/>
                  <a:pt x="605" y="124"/>
                </a:cubicBezTo>
                <a:cubicBezTo>
                  <a:pt x="605" y="124"/>
                  <a:pt x="605" y="124"/>
                  <a:pt x="605" y="124"/>
                </a:cubicBezTo>
                <a:cubicBezTo>
                  <a:pt x="542" y="48"/>
                  <a:pt x="448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0" y="529"/>
                  <a:pt x="153" y="682"/>
                  <a:pt x="342" y="682"/>
                </a:cubicBezTo>
                <a:cubicBezTo>
                  <a:pt x="448" y="682"/>
                  <a:pt x="542" y="634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99" y="447"/>
                  <a:pt x="700" y="380"/>
                  <a:pt x="848" y="380"/>
                </a:cubicBezTo>
                <a:cubicBezTo>
                  <a:pt x="974" y="380"/>
                  <a:pt x="964" y="398"/>
                  <a:pt x="1007" y="425"/>
                </a:cubicBezTo>
                <a:cubicBezTo>
                  <a:pt x="1007" y="425"/>
                  <a:pt x="1007" y="425"/>
                  <a:pt x="1007" y="425"/>
                </a:cubicBezTo>
                <a:cubicBezTo>
                  <a:pt x="1023" y="435"/>
                  <a:pt x="1041" y="441"/>
                  <a:pt x="1061" y="441"/>
                </a:cubicBezTo>
                <a:cubicBezTo>
                  <a:pt x="1116" y="441"/>
                  <a:pt x="1161" y="396"/>
                  <a:pt x="1161" y="341"/>
                </a:cubicBezTo>
                <a:cubicBezTo>
                  <a:pt x="1161" y="286"/>
                  <a:pt x="1116" y="241"/>
                  <a:pt x="1061" y="2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36" name="组合 35"/>
          <p:cNvGrpSpPr/>
          <p:nvPr/>
        </p:nvGrpSpPr>
        <p:grpSpPr>
          <a:xfrm>
            <a:off x="6010275" y="1897617"/>
            <a:ext cx="171451" cy="4267200"/>
            <a:chOff x="6010275" y="1583258"/>
            <a:chExt cx="171450" cy="4267200"/>
          </a:xfrm>
        </p:grpSpPr>
        <p:cxnSp>
          <p:nvCxnSpPr>
            <p:cNvPr id="37" name="直接连接符 36"/>
            <p:cNvCxnSpPr>
              <a:stCxn id="38" idx="3"/>
              <a:endCxn id="42" idx="0"/>
            </p:cNvCxnSpPr>
            <p:nvPr/>
          </p:nvCxnSpPr>
          <p:spPr>
            <a:xfrm>
              <a:off x="6096000" y="1713433"/>
              <a:ext cx="0" cy="407670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Freeform 42"/>
            <p:cNvSpPr>
              <a:spLocks/>
            </p:cNvSpPr>
            <p:nvPr/>
          </p:nvSpPr>
          <p:spPr bwMode="auto">
            <a:xfrm>
              <a:off x="6010275" y="1583258"/>
              <a:ext cx="171450" cy="130175"/>
            </a:xfrm>
            <a:custGeom>
              <a:avLst/>
              <a:gdLst>
                <a:gd name="T0" fmla="*/ 54 w 108"/>
                <a:gd name="T1" fmla="*/ 45 h 82"/>
                <a:gd name="T2" fmla="*/ 0 w 108"/>
                <a:gd name="T3" fmla="*/ 0 h 82"/>
                <a:gd name="T4" fmla="*/ 0 w 108"/>
                <a:gd name="T5" fmla="*/ 38 h 82"/>
                <a:gd name="T6" fmla="*/ 54 w 108"/>
                <a:gd name="T7" fmla="*/ 82 h 82"/>
                <a:gd name="T8" fmla="*/ 108 w 108"/>
                <a:gd name="T9" fmla="*/ 38 h 82"/>
                <a:gd name="T10" fmla="*/ 108 w 108"/>
                <a:gd name="T11" fmla="*/ 0 h 82"/>
                <a:gd name="T12" fmla="*/ 54 w 108"/>
                <a:gd name="T13" fmla="*/ 4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2">
                  <a:moveTo>
                    <a:pt x="54" y="45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54" y="82"/>
                  </a:lnTo>
                  <a:lnTo>
                    <a:pt x="108" y="38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auto">
            <a:xfrm>
              <a:off x="6010275" y="2615133"/>
              <a:ext cx="171450" cy="133350"/>
            </a:xfrm>
            <a:custGeom>
              <a:avLst/>
              <a:gdLst>
                <a:gd name="T0" fmla="*/ 54 w 108"/>
                <a:gd name="T1" fmla="*/ 45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5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auto">
            <a:xfrm>
              <a:off x="6010275" y="3650183"/>
              <a:ext cx="171450" cy="133350"/>
            </a:xfrm>
            <a:custGeom>
              <a:avLst/>
              <a:gdLst>
                <a:gd name="T0" fmla="*/ 54 w 108"/>
                <a:gd name="T1" fmla="*/ 46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6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auto">
            <a:xfrm>
              <a:off x="6010275" y="4685233"/>
              <a:ext cx="171450" cy="130175"/>
            </a:xfrm>
            <a:custGeom>
              <a:avLst/>
              <a:gdLst>
                <a:gd name="T0" fmla="*/ 54 w 108"/>
                <a:gd name="T1" fmla="*/ 46 h 82"/>
                <a:gd name="T2" fmla="*/ 0 w 108"/>
                <a:gd name="T3" fmla="*/ 0 h 82"/>
                <a:gd name="T4" fmla="*/ 0 w 108"/>
                <a:gd name="T5" fmla="*/ 39 h 82"/>
                <a:gd name="T6" fmla="*/ 54 w 108"/>
                <a:gd name="T7" fmla="*/ 82 h 82"/>
                <a:gd name="T8" fmla="*/ 108 w 108"/>
                <a:gd name="T9" fmla="*/ 39 h 82"/>
                <a:gd name="T10" fmla="*/ 108 w 108"/>
                <a:gd name="T11" fmla="*/ 0 h 82"/>
                <a:gd name="T12" fmla="*/ 54 w 108"/>
                <a:gd name="T13" fmla="*/ 4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2">
                  <a:moveTo>
                    <a:pt x="54" y="46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2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6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auto">
            <a:xfrm>
              <a:off x="6010275" y="5718696"/>
              <a:ext cx="171450" cy="131762"/>
            </a:xfrm>
            <a:custGeom>
              <a:avLst/>
              <a:gdLst>
                <a:gd name="T0" fmla="*/ 54 w 108"/>
                <a:gd name="T1" fmla="*/ 45 h 83"/>
                <a:gd name="T2" fmla="*/ 0 w 108"/>
                <a:gd name="T3" fmla="*/ 0 h 83"/>
                <a:gd name="T4" fmla="*/ 0 w 108"/>
                <a:gd name="T5" fmla="*/ 38 h 83"/>
                <a:gd name="T6" fmla="*/ 54 w 108"/>
                <a:gd name="T7" fmla="*/ 83 h 83"/>
                <a:gd name="T8" fmla="*/ 108 w 108"/>
                <a:gd name="T9" fmla="*/ 38 h 83"/>
                <a:gd name="T10" fmla="*/ 108 w 108"/>
                <a:gd name="T11" fmla="*/ 0 h 83"/>
                <a:gd name="T12" fmla="*/ 54 w 108"/>
                <a:gd name="T13" fmla="*/ 4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3">
                  <a:moveTo>
                    <a:pt x="54" y="45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54" y="83"/>
                  </a:lnTo>
                  <a:lnTo>
                    <a:pt x="108" y="38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/>
            </a:p>
          </p:txBody>
        </p:sp>
      </p:grpSp>
      <p:sp>
        <p:nvSpPr>
          <p:cNvPr id="43" name="Oval 47"/>
          <p:cNvSpPr>
            <a:spLocks noChangeArrowheads="1"/>
          </p:cNvSpPr>
          <p:nvPr/>
        </p:nvSpPr>
        <p:spPr bwMode="auto">
          <a:xfrm>
            <a:off x="3282951" y="1684891"/>
            <a:ext cx="1654175" cy="165100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44" name="Oval 48"/>
          <p:cNvSpPr>
            <a:spLocks noChangeArrowheads="1"/>
          </p:cNvSpPr>
          <p:nvPr/>
        </p:nvSpPr>
        <p:spPr bwMode="auto">
          <a:xfrm>
            <a:off x="5875338" y="2289730"/>
            <a:ext cx="441325" cy="441325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>
                <a:solidFill>
                  <a:srgbClr val="FFFFFF"/>
                </a:solidFill>
                <a:latin typeface="Agency FB" panose="020B0503020202020204" pitchFamily="34" charset="0"/>
              </a:rPr>
              <a:t>A</a:t>
            </a:r>
            <a:endParaRPr lang="zh-CN" altLang="en-US" sz="28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45" name="Freeform 49"/>
          <p:cNvSpPr>
            <a:spLocks/>
          </p:cNvSpPr>
          <p:nvPr/>
        </p:nvSpPr>
        <p:spPr bwMode="auto">
          <a:xfrm>
            <a:off x="3167063" y="3627992"/>
            <a:ext cx="3205163" cy="1885951"/>
          </a:xfrm>
          <a:custGeom>
            <a:avLst/>
            <a:gdLst>
              <a:gd name="T0" fmla="*/ 1061 w 1161"/>
              <a:gd name="T1" fmla="*/ 242 h 683"/>
              <a:gd name="T2" fmla="*/ 1007 w 1161"/>
              <a:gd name="T3" fmla="*/ 257 h 683"/>
              <a:gd name="T4" fmla="*/ 1007 w 1161"/>
              <a:gd name="T5" fmla="*/ 257 h 683"/>
              <a:gd name="T6" fmla="*/ 848 w 1161"/>
              <a:gd name="T7" fmla="*/ 303 h 683"/>
              <a:gd name="T8" fmla="*/ 605 w 1161"/>
              <a:gd name="T9" fmla="*/ 125 h 683"/>
              <a:gd name="T10" fmla="*/ 605 w 1161"/>
              <a:gd name="T11" fmla="*/ 125 h 683"/>
              <a:gd name="T12" fmla="*/ 605 w 1161"/>
              <a:gd name="T13" fmla="*/ 124 h 683"/>
              <a:gd name="T14" fmla="*/ 605 w 1161"/>
              <a:gd name="T15" fmla="*/ 124 h 683"/>
              <a:gd name="T16" fmla="*/ 342 w 1161"/>
              <a:gd name="T17" fmla="*/ 0 h 683"/>
              <a:gd name="T18" fmla="*/ 0 w 1161"/>
              <a:gd name="T19" fmla="*/ 342 h 683"/>
              <a:gd name="T20" fmla="*/ 342 w 1161"/>
              <a:gd name="T21" fmla="*/ 683 h 683"/>
              <a:gd name="T22" fmla="*/ 605 w 1161"/>
              <a:gd name="T23" fmla="*/ 559 h 683"/>
              <a:gd name="T24" fmla="*/ 605 w 1161"/>
              <a:gd name="T25" fmla="*/ 559 h 683"/>
              <a:gd name="T26" fmla="*/ 848 w 1161"/>
              <a:gd name="T27" fmla="*/ 380 h 683"/>
              <a:gd name="T28" fmla="*/ 1007 w 1161"/>
              <a:gd name="T29" fmla="*/ 426 h 683"/>
              <a:gd name="T30" fmla="*/ 1007 w 1161"/>
              <a:gd name="T31" fmla="*/ 426 h 683"/>
              <a:gd name="T32" fmla="*/ 1061 w 1161"/>
              <a:gd name="T33" fmla="*/ 441 h 683"/>
              <a:gd name="T34" fmla="*/ 1161 w 1161"/>
              <a:gd name="T35" fmla="*/ 342 h 683"/>
              <a:gd name="T36" fmla="*/ 1061 w 1161"/>
              <a:gd name="T37" fmla="*/ 242 h 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3">
                <a:moveTo>
                  <a:pt x="1061" y="242"/>
                </a:moveTo>
                <a:cubicBezTo>
                  <a:pt x="1041" y="242"/>
                  <a:pt x="1023" y="248"/>
                  <a:pt x="1007" y="257"/>
                </a:cubicBezTo>
                <a:cubicBezTo>
                  <a:pt x="1007" y="257"/>
                  <a:pt x="1007" y="257"/>
                  <a:pt x="1007" y="257"/>
                </a:cubicBezTo>
                <a:cubicBezTo>
                  <a:pt x="964" y="285"/>
                  <a:pt x="974" y="303"/>
                  <a:pt x="848" y="303"/>
                </a:cubicBezTo>
                <a:cubicBezTo>
                  <a:pt x="700" y="303"/>
                  <a:pt x="699" y="236"/>
                  <a:pt x="605" y="125"/>
                </a:cubicBezTo>
                <a:cubicBezTo>
                  <a:pt x="605" y="125"/>
                  <a:pt x="605" y="125"/>
                  <a:pt x="605" y="125"/>
                </a:cubicBezTo>
                <a:cubicBezTo>
                  <a:pt x="605" y="125"/>
                  <a:pt x="605" y="124"/>
                  <a:pt x="605" y="124"/>
                </a:cubicBezTo>
                <a:cubicBezTo>
                  <a:pt x="605" y="124"/>
                  <a:pt x="605" y="124"/>
                  <a:pt x="605" y="124"/>
                </a:cubicBezTo>
                <a:cubicBezTo>
                  <a:pt x="542" y="49"/>
                  <a:pt x="448" y="0"/>
                  <a:pt x="342" y="0"/>
                </a:cubicBezTo>
                <a:cubicBezTo>
                  <a:pt x="153" y="0"/>
                  <a:pt x="0" y="153"/>
                  <a:pt x="0" y="342"/>
                </a:cubicBezTo>
                <a:cubicBezTo>
                  <a:pt x="0" y="530"/>
                  <a:pt x="153" y="683"/>
                  <a:pt x="342" y="683"/>
                </a:cubicBezTo>
                <a:cubicBezTo>
                  <a:pt x="448" y="683"/>
                  <a:pt x="542" y="634"/>
                  <a:pt x="605" y="559"/>
                </a:cubicBezTo>
                <a:cubicBezTo>
                  <a:pt x="605" y="559"/>
                  <a:pt x="605" y="559"/>
                  <a:pt x="605" y="559"/>
                </a:cubicBezTo>
                <a:cubicBezTo>
                  <a:pt x="699" y="448"/>
                  <a:pt x="700" y="380"/>
                  <a:pt x="848" y="380"/>
                </a:cubicBezTo>
                <a:cubicBezTo>
                  <a:pt x="974" y="380"/>
                  <a:pt x="964" y="398"/>
                  <a:pt x="1007" y="426"/>
                </a:cubicBezTo>
                <a:cubicBezTo>
                  <a:pt x="1007" y="426"/>
                  <a:pt x="1007" y="426"/>
                  <a:pt x="1007" y="426"/>
                </a:cubicBezTo>
                <a:cubicBezTo>
                  <a:pt x="1023" y="436"/>
                  <a:pt x="1041" y="441"/>
                  <a:pt x="1061" y="441"/>
                </a:cubicBezTo>
                <a:cubicBezTo>
                  <a:pt x="1116" y="441"/>
                  <a:pt x="1161" y="397"/>
                  <a:pt x="1161" y="342"/>
                </a:cubicBezTo>
                <a:cubicBezTo>
                  <a:pt x="1161" y="286"/>
                  <a:pt x="1116" y="242"/>
                  <a:pt x="1061" y="2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46" name="Oval 50"/>
          <p:cNvSpPr>
            <a:spLocks noChangeArrowheads="1"/>
          </p:cNvSpPr>
          <p:nvPr/>
        </p:nvSpPr>
        <p:spPr bwMode="auto">
          <a:xfrm>
            <a:off x="3282951" y="3743880"/>
            <a:ext cx="1654175" cy="1654175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47" name="Oval 51"/>
          <p:cNvSpPr>
            <a:spLocks noChangeArrowheads="1"/>
          </p:cNvSpPr>
          <p:nvPr/>
        </p:nvSpPr>
        <p:spPr bwMode="auto">
          <a:xfrm>
            <a:off x="5875338" y="4348717"/>
            <a:ext cx="441325" cy="44450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>
                <a:solidFill>
                  <a:srgbClr val="FFFFFF"/>
                </a:solidFill>
                <a:latin typeface="Agency FB" panose="020B0503020202020204" pitchFamily="34" charset="0"/>
              </a:rPr>
              <a:t>C</a:t>
            </a:r>
            <a:endParaRPr lang="zh-CN" altLang="en-US" sz="28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48" name="Freeform 54"/>
          <p:cNvSpPr>
            <a:spLocks/>
          </p:cNvSpPr>
          <p:nvPr/>
        </p:nvSpPr>
        <p:spPr bwMode="auto">
          <a:xfrm>
            <a:off x="5819776" y="2599291"/>
            <a:ext cx="3205163" cy="1881187"/>
          </a:xfrm>
          <a:custGeom>
            <a:avLst/>
            <a:gdLst>
              <a:gd name="T0" fmla="*/ 819 w 1161"/>
              <a:gd name="T1" fmla="*/ 0 h 682"/>
              <a:gd name="T2" fmla="*/ 556 w 1161"/>
              <a:gd name="T3" fmla="*/ 124 h 682"/>
              <a:gd name="T4" fmla="*/ 556 w 1161"/>
              <a:gd name="T5" fmla="*/ 124 h 682"/>
              <a:gd name="T6" fmla="*/ 556 w 1161"/>
              <a:gd name="T7" fmla="*/ 124 h 682"/>
              <a:gd name="T8" fmla="*/ 556 w 1161"/>
              <a:gd name="T9" fmla="*/ 124 h 682"/>
              <a:gd name="T10" fmla="*/ 313 w 1161"/>
              <a:gd name="T11" fmla="*/ 303 h 682"/>
              <a:gd name="T12" fmla="*/ 154 w 1161"/>
              <a:gd name="T13" fmla="*/ 257 h 682"/>
              <a:gd name="T14" fmla="*/ 154 w 1161"/>
              <a:gd name="T15" fmla="*/ 257 h 682"/>
              <a:gd name="T16" fmla="*/ 100 w 1161"/>
              <a:gd name="T17" fmla="*/ 241 h 682"/>
              <a:gd name="T18" fmla="*/ 0 w 1161"/>
              <a:gd name="T19" fmla="*/ 341 h 682"/>
              <a:gd name="T20" fmla="*/ 100 w 1161"/>
              <a:gd name="T21" fmla="*/ 441 h 682"/>
              <a:gd name="T22" fmla="*/ 154 w 1161"/>
              <a:gd name="T23" fmla="*/ 425 h 682"/>
              <a:gd name="T24" fmla="*/ 154 w 1161"/>
              <a:gd name="T25" fmla="*/ 425 h 682"/>
              <a:gd name="T26" fmla="*/ 313 w 1161"/>
              <a:gd name="T27" fmla="*/ 380 h 682"/>
              <a:gd name="T28" fmla="*/ 556 w 1161"/>
              <a:gd name="T29" fmla="*/ 558 h 682"/>
              <a:gd name="T30" fmla="*/ 556 w 1161"/>
              <a:gd name="T31" fmla="*/ 558 h 682"/>
              <a:gd name="T32" fmla="*/ 819 w 1161"/>
              <a:gd name="T33" fmla="*/ 682 h 682"/>
              <a:gd name="T34" fmla="*/ 1161 w 1161"/>
              <a:gd name="T35" fmla="*/ 341 h 682"/>
              <a:gd name="T36" fmla="*/ 819 w 1161"/>
              <a:gd name="T37" fmla="*/ 0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819" y="0"/>
                </a:moveTo>
                <a:cubicBezTo>
                  <a:pt x="714" y="0"/>
                  <a:pt x="619" y="48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462" y="235"/>
                  <a:pt x="461" y="303"/>
                  <a:pt x="313" y="303"/>
                </a:cubicBezTo>
                <a:cubicBezTo>
                  <a:pt x="187" y="303"/>
                  <a:pt x="197" y="284"/>
                  <a:pt x="154" y="257"/>
                </a:cubicBezTo>
                <a:cubicBezTo>
                  <a:pt x="154" y="257"/>
                  <a:pt x="154" y="257"/>
                  <a:pt x="154" y="257"/>
                </a:cubicBezTo>
                <a:cubicBezTo>
                  <a:pt x="138" y="247"/>
                  <a:pt x="120" y="241"/>
                  <a:pt x="100" y="241"/>
                </a:cubicBezTo>
                <a:cubicBezTo>
                  <a:pt x="45" y="241"/>
                  <a:pt x="0" y="286"/>
                  <a:pt x="0" y="341"/>
                </a:cubicBezTo>
                <a:cubicBezTo>
                  <a:pt x="0" y="396"/>
                  <a:pt x="45" y="441"/>
                  <a:pt x="100" y="441"/>
                </a:cubicBezTo>
                <a:cubicBezTo>
                  <a:pt x="120" y="441"/>
                  <a:pt x="138" y="435"/>
                  <a:pt x="154" y="425"/>
                </a:cubicBezTo>
                <a:cubicBezTo>
                  <a:pt x="154" y="425"/>
                  <a:pt x="154" y="425"/>
                  <a:pt x="154" y="425"/>
                </a:cubicBezTo>
                <a:cubicBezTo>
                  <a:pt x="197" y="398"/>
                  <a:pt x="187" y="380"/>
                  <a:pt x="313" y="380"/>
                </a:cubicBezTo>
                <a:cubicBezTo>
                  <a:pt x="461" y="380"/>
                  <a:pt x="462" y="447"/>
                  <a:pt x="556" y="558"/>
                </a:cubicBezTo>
                <a:cubicBezTo>
                  <a:pt x="556" y="558"/>
                  <a:pt x="556" y="558"/>
                  <a:pt x="556" y="558"/>
                </a:cubicBezTo>
                <a:cubicBezTo>
                  <a:pt x="619" y="634"/>
                  <a:pt x="714" y="682"/>
                  <a:pt x="819" y="682"/>
                </a:cubicBezTo>
                <a:cubicBezTo>
                  <a:pt x="1008" y="682"/>
                  <a:pt x="1161" y="530"/>
                  <a:pt x="1161" y="341"/>
                </a:cubicBezTo>
                <a:cubicBezTo>
                  <a:pt x="1161" y="153"/>
                  <a:pt x="1008" y="0"/>
                  <a:pt x="8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49" name="Oval 55"/>
          <p:cNvSpPr>
            <a:spLocks noChangeArrowheads="1"/>
          </p:cNvSpPr>
          <p:nvPr/>
        </p:nvSpPr>
        <p:spPr bwMode="auto">
          <a:xfrm>
            <a:off x="7254877" y="2715179"/>
            <a:ext cx="1654175" cy="1652587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50" name="Oval 56"/>
          <p:cNvSpPr>
            <a:spLocks noChangeArrowheads="1"/>
          </p:cNvSpPr>
          <p:nvPr/>
        </p:nvSpPr>
        <p:spPr bwMode="auto">
          <a:xfrm>
            <a:off x="5875338" y="3318429"/>
            <a:ext cx="441325" cy="44450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>
                <a:solidFill>
                  <a:srgbClr val="FFFFFF"/>
                </a:solidFill>
                <a:latin typeface="Agency FB" panose="020B0503020202020204" pitchFamily="34" charset="0"/>
              </a:rPr>
              <a:t>B</a:t>
            </a:r>
            <a:endParaRPr lang="zh-CN" altLang="en-US" sz="28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51" name="Oval 57"/>
          <p:cNvSpPr>
            <a:spLocks noChangeArrowheads="1"/>
          </p:cNvSpPr>
          <p:nvPr/>
        </p:nvSpPr>
        <p:spPr bwMode="auto">
          <a:xfrm>
            <a:off x="7254877" y="4777341"/>
            <a:ext cx="1654175" cy="1649412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52" name="Oval 59"/>
          <p:cNvSpPr>
            <a:spLocks noChangeArrowheads="1"/>
          </p:cNvSpPr>
          <p:nvPr/>
        </p:nvSpPr>
        <p:spPr bwMode="auto">
          <a:xfrm>
            <a:off x="5875338" y="5380591"/>
            <a:ext cx="441325" cy="442912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2800" dirty="0">
                <a:solidFill>
                  <a:srgbClr val="FFFFFF"/>
                </a:solidFill>
                <a:latin typeface="Agency FB" panose="020B0503020202020204" pitchFamily="34" charset="0"/>
              </a:rPr>
              <a:t>D</a:t>
            </a:r>
            <a:endParaRPr lang="zh-CN" altLang="en-US" sz="2800" dirty="0">
              <a:solidFill>
                <a:srgbClr val="FFFFFF"/>
              </a:solidFill>
              <a:latin typeface="Agency FB" panose="020B0503020202020204" pitchFamily="34" charset="0"/>
            </a:endParaRPr>
          </a:p>
        </p:txBody>
      </p:sp>
      <p:sp>
        <p:nvSpPr>
          <p:cNvPr id="53" name="TextBox 30"/>
          <p:cNvSpPr txBox="1"/>
          <p:nvPr/>
        </p:nvSpPr>
        <p:spPr>
          <a:xfrm>
            <a:off x="3654267" y="2079504"/>
            <a:ext cx="911540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输入标题</a:t>
            </a:r>
            <a:endParaRPr lang="zh-CN" altLang="en-US" sz="2800" dirty="0">
              <a:solidFill>
                <a:srgbClr val="FFFFFF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54" name="TextBox 30"/>
          <p:cNvSpPr txBox="1"/>
          <p:nvPr/>
        </p:nvSpPr>
        <p:spPr>
          <a:xfrm>
            <a:off x="7603729" y="3110585"/>
            <a:ext cx="956471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输入标题</a:t>
            </a:r>
            <a:endParaRPr lang="zh-CN" altLang="en-US" sz="2800" dirty="0">
              <a:solidFill>
                <a:srgbClr val="FFFFFF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55" name="TextBox 30"/>
          <p:cNvSpPr txBox="1"/>
          <p:nvPr/>
        </p:nvSpPr>
        <p:spPr>
          <a:xfrm>
            <a:off x="3626355" y="4140079"/>
            <a:ext cx="967367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输入标题</a:t>
            </a:r>
            <a:endParaRPr lang="zh-CN" altLang="en-US" sz="2800" dirty="0">
              <a:solidFill>
                <a:srgbClr val="FFFFFF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56" name="TextBox 30"/>
          <p:cNvSpPr txBox="1"/>
          <p:nvPr/>
        </p:nvSpPr>
        <p:spPr>
          <a:xfrm>
            <a:off x="7639733" y="5171160"/>
            <a:ext cx="884463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输入标题</a:t>
            </a:r>
            <a:endParaRPr lang="zh-CN" altLang="en-US" sz="2800" dirty="0">
              <a:solidFill>
                <a:srgbClr val="FFFFFF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866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1410">
        <p:random/>
      </p:transition>
    </mc:Choice>
    <mc:Fallback xmlns="">
      <p:transition spd="slow" advClick="0" advTm="1141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50"/>
                            </p:stCondLst>
                            <p:childTnLst>
                              <p:par>
                                <p:cTn id="1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3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3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3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95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5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95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4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9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45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95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45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950"/>
                            </p:stCondLst>
                            <p:childTnLst>
                              <p:par>
                                <p:cTn id="8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45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95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45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/>
      <p:bldP spid="31" grpId="0"/>
      <p:bldP spid="32" grpId="0"/>
      <p:bldP spid="33" grpId="0"/>
      <p:bldP spid="34" grpId="0" animBg="1"/>
      <p:bldP spid="35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/>
      <p:bldP spid="54" grpId="0"/>
      <p:bldP spid="55" grpId="0"/>
      <p:bldP spid="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407138" y="5012202"/>
            <a:ext cx="954546" cy="954546"/>
            <a:chOff x="600643" y="5078327"/>
            <a:chExt cx="954546" cy="954546"/>
          </a:xfrm>
        </p:grpSpPr>
        <p:sp>
          <p:nvSpPr>
            <p:cNvPr id="31" name="7"/>
            <p:cNvSpPr/>
            <p:nvPr/>
          </p:nvSpPr>
          <p:spPr>
            <a:xfrm>
              <a:off x="600643" y="5078327"/>
              <a:ext cx="954546" cy="954546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32" name="6"/>
            <p:cNvSpPr/>
            <p:nvPr/>
          </p:nvSpPr>
          <p:spPr>
            <a:xfrm>
              <a:off x="1315813" y="5078327"/>
              <a:ext cx="239376" cy="239376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grpSp>
          <p:nvGrpSpPr>
            <p:cNvPr id="33" name="2"/>
            <p:cNvGrpSpPr/>
            <p:nvPr/>
          </p:nvGrpSpPr>
          <p:grpSpPr>
            <a:xfrm>
              <a:off x="780118" y="5392786"/>
              <a:ext cx="535695" cy="351431"/>
              <a:chOff x="7483601" y="3138506"/>
              <a:chExt cx="795333" cy="521761"/>
            </a:xfrm>
            <a:solidFill>
              <a:schemeClr val="bg1"/>
            </a:solidFill>
          </p:grpSpPr>
          <p:sp>
            <p:nvSpPr>
              <p:cNvPr id="34" name="Freeform 130"/>
              <p:cNvSpPr>
                <a:spLocks/>
              </p:cNvSpPr>
              <p:nvPr/>
            </p:nvSpPr>
            <p:spPr bwMode="auto">
              <a:xfrm>
                <a:off x="7697946" y="3138506"/>
                <a:ext cx="580988" cy="327158"/>
              </a:xfrm>
              <a:custGeom>
                <a:avLst/>
                <a:gdLst>
                  <a:gd name="T0" fmla="*/ 56 w 87"/>
                  <a:gd name="T1" fmla="*/ 49 h 49"/>
                  <a:gd name="T2" fmla="*/ 74 w 87"/>
                  <a:gd name="T3" fmla="*/ 38 h 49"/>
                  <a:gd name="T4" fmla="*/ 84 w 87"/>
                  <a:gd name="T5" fmla="*/ 12 h 49"/>
                  <a:gd name="T6" fmla="*/ 76 w 87"/>
                  <a:gd name="T7" fmla="*/ 0 h 49"/>
                  <a:gd name="T8" fmla="*/ 56 w 87"/>
                  <a:gd name="T9" fmla="*/ 0 h 49"/>
                  <a:gd name="T10" fmla="*/ 31 w 87"/>
                  <a:gd name="T11" fmla="*/ 0 h 49"/>
                  <a:gd name="T12" fmla="*/ 10 w 87"/>
                  <a:gd name="T13" fmla="*/ 0 h 49"/>
                  <a:gd name="T14" fmla="*/ 3 w 87"/>
                  <a:gd name="T15" fmla="*/ 12 h 49"/>
                  <a:gd name="T16" fmla="*/ 13 w 87"/>
                  <a:gd name="T17" fmla="*/ 38 h 49"/>
                  <a:gd name="T18" fmla="*/ 30 w 87"/>
                  <a:gd name="T19" fmla="*/ 49 h 49"/>
                  <a:gd name="T20" fmla="*/ 56 w 87"/>
                  <a:gd name="T21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49">
                    <a:moveTo>
                      <a:pt x="56" y="49"/>
                    </a:moveTo>
                    <a:cubicBezTo>
                      <a:pt x="63" y="49"/>
                      <a:pt x="71" y="44"/>
                      <a:pt x="74" y="38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7" y="5"/>
                      <a:pt x="83" y="0"/>
                      <a:pt x="76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49" y="0"/>
                      <a:pt x="38" y="0"/>
                      <a:pt x="3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3" y="12"/>
                    </a:cubicBezTo>
                    <a:cubicBezTo>
                      <a:pt x="13" y="38"/>
                      <a:pt x="13" y="38"/>
                      <a:pt x="13" y="38"/>
                    </a:cubicBezTo>
                    <a:cubicBezTo>
                      <a:pt x="16" y="44"/>
                      <a:pt x="23" y="49"/>
                      <a:pt x="30" y="49"/>
                    </a:cubicBezTo>
                    <a:lnTo>
                      <a:pt x="56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5" name="Oval 131"/>
              <p:cNvSpPr>
                <a:spLocks noChangeArrowheads="1"/>
              </p:cNvSpPr>
              <p:nvPr/>
            </p:nvSpPr>
            <p:spPr bwMode="auto">
              <a:xfrm>
                <a:off x="7796658" y="3558735"/>
                <a:ext cx="101532" cy="10153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6" name="Oval 132"/>
              <p:cNvSpPr>
                <a:spLocks noChangeArrowheads="1"/>
              </p:cNvSpPr>
              <p:nvPr/>
            </p:nvSpPr>
            <p:spPr bwMode="auto">
              <a:xfrm>
                <a:off x="8058948" y="3558735"/>
                <a:ext cx="98711" cy="10153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37" name="Freeform 133"/>
              <p:cNvSpPr>
                <a:spLocks/>
              </p:cNvSpPr>
              <p:nvPr/>
            </p:nvSpPr>
            <p:spPr bwMode="auto">
              <a:xfrm>
                <a:off x="7483601" y="3211835"/>
                <a:ext cx="693801" cy="341260"/>
              </a:xfrm>
              <a:custGeom>
                <a:avLst/>
                <a:gdLst>
                  <a:gd name="T0" fmla="*/ 43 w 104"/>
                  <a:gd name="T1" fmla="*/ 51 h 51"/>
                  <a:gd name="T2" fmla="*/ 39 w 104"/>
                  <a:gd name="T3" fmla="*/ 48 h 51"/>
                  <a:gd name="T4" fmla="*/ 22 w 104"/>
                  <a:gd name="T5" fmla="*/ 9 h 51"/>
                  <a:gd name="T6" fmla="*/ 5 w 104"/>
                  <a:gd name="T7" fmla="*/ 9 h 51"/>
                  <a:gd name="T8" fmla="*/ 0 w 104"/>
                  <a:gd name="T9" fmla="*/ 5 h 51"/>
                  <a:gd name="T10" fmla="*/ 5 w 104"/>
                  <a:gd name="T11" fmla="*/ 0 h 51"/>
                  <a:gd name="T12" fmla="*/ 25 w 104"/>
                  <a:gd name="T13" fmla="*/ 0 h 51"/>
                  <a:gd name="T14" fmla="*/ 29 w 104"/>
                  <a:gd name="T15" fmla="*/ 3 h 51"/>
                  <a:gd name="T16" fmla="*/ 45 w 104"/>
                  <a:gd name="T17" fmla="*/ 42 h 51"/>
                  <a:gd name="T18" fmla="*/ 100 w 104"/>
                  <a:gd name="T19" fmla="*/ 42 h 51"/>
                  <a:gd name="T20" fmla="*/ 104 w 104"/>
                  <a:gd name="T21" fmla="*/ 47 h 51"/>
                  <a:gd name="T22" fmla="*/ 100 w 104"/>
                  <a:gd name="T23" fmla="*/ 51 h 51"/>
                  <a:gd name="T24" fmla="*/ 43 w 104"/>
                  <a:gd name="T2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" h="51">
                    <a:moveTo>
                      <a:pt x="43" y="51"/>
                    </a:moveTo>
                    <a:cubicBezTo>
                      <a:pt x="39" y="48"/>
                      <a:pt x="39" y="48"/>
                      <a:pt x="39" y="4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2" y="9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45" y="42"/>
                      <a:pt x="45" y="42"/>
                      <a:pt x="45" y="42"/>
                    </a:cubicBezTo>
                    <a:cubicBezTo>
                      <a:pt x="100" y="42"/>
                      <a:pt x="100" y="42"/>
                      <a:pt x="100" y="42"/>
                    </a:cubicBezTo>
                    <a:cubicBezTo>
                      <a:pt x="102" y="42"/>
                      <a:pt x="104" y="44"/>
                      <a:pt x="104" y="47"/>
                    </a:cubicBezTo>
                    <a:cubicBezTo>
                      <a:pt x="104" y="49"/>
                      <a:pt x="102" y="51"/>
                      <a:pt x="100" y="51"/>
                    </a:cubicBezTo>
                    <a:lnTo>
                      <a:pt x="43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38" name="矩形 37"/>
          <p:cNvSpPr/>
          <p:nvPr/>
        </p:nvSpPr>
        <p:spPr>
          <a:xfrm>
            <a:off x="384627" y="1712689"/>
            <a:ext cx="2757715" cy="219165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272971" y="1712688"/>
            <a:ext cx="2757715" cy="2191657"/>
          </a:xfrm>
          <a:prstGeom prst="rect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161315" y="1712687"/>
            <a:ext cx="2757715" cy="219165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049659" y="1712686"/>
            <a:ext cx="2757715" cy="2191657"/>
          </a:xfrm>
          <a:prstGeom prst="rect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grpSp>
        <p:nvGrpSpPr>
          <p:cNvPr id="42" name="Group 65"/>
          <p:cNvGrpSpPr/>
          <p:nvPr/>
        </p:nvGrpSpPr>
        <p:grpSpPr>
          <a:xfrm>
            <a:off x="3499787" y="2101447"/>
            <a:ext cx="2304082" cy="1449500"/>
            <a:chOff x="9263125" y="2517475"/>
            <a:chExt cx="2450023" cy="1374511"/>
          </a:xfrm>
        </p:grpSpPr>
        <p:sp>
          <p:nvSpPr>
            <p:cNvPr id="43" name="TextBox 66"/>
            <p:cNvSpPr txBox="1"/>
            <p:nvPr/>
          </p:nvSpPr>
          <p:spPr>
            <a:xfrm>
              <a:off x="9653594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4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5" name="Group 65"/>
          <p:cNvGrpSpPr/>
          <p:nvPr/>
        </p:nvGrpSpPr>
        <p:grpSpPr>
          <a:xfrm>
            <a:off x="9276475" y="2101447"/>
            <a:ext cx="2304082" cy="1449500"/>
            <a:chOff x="9263125" y="2517475"/>
            <a:chExt cx="2450023" cy="1374511"/>
          </a:xfrm>
        </p:grpSpPr>
        <p:sp>
          <p:nvSpPr>
            <p:cNvPr id="46" name="TextBox 66"/>
            <p:cNvSpPr txBox="1"/>
            <p:nvPr/>
          </p:nvSpPr>
          <p:spPr>
            <a:xfrm>
              <a:off x="9653594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7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组合 19"/>
          <p:cNvGrpSpPr>
            <a:grpSpLocks/>
          </p:cNvGrpSpPr>
          <p:nvPr/>
        </p:nvGrpSpPr>
        <p:grpSpPr bwMode="auto">
          <a:xfrm>
            <a:off x="1541159" y="4827511"/>
            <a:ext cx="10175690" cy="1556791"/>
            <a:chOff x="1160462" y="2796138"/>
            <a:chExt cx="10849404" cy="1167461"/>
          </a:xfrm>
        </p:grpSpPr>
        <p:sp>
          <p:nvSpPr>
            <p:cNvPr id="49" name="Text Box 11"/>
            <p:cNvSpPr txBox="1">
              <a:spLocks noChangeArrowheads="1"/>
            </p:cNvSpPr>
            <p:nvPr/>
          </p:nvSpPr>
          <p:spPr bwMode="auto">
            <a:xfrm>
              <a:off x="1160462" y="2796138"/>
              <a:ext cx="2250261" cy="3755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just" eaLnBrk="1" hangingPunct="1">
                <a:lnSpc>
                  <a:spcPct val="150000"/>
                </a:lnSpc>
              </a:pPr>
              <a:r>
                <a:rPr lang="zh-CN" altLang="en-US" sz="2000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请替换文字内容</a:t>
              </a:r>
            </a:p>
          </p:txBody>
        </p:sp>
        <p:sp>
          <p:nvSpPr>
            <p:cNvPr id="50" name="矩形 18"/>
            <p:cNvSpPr>
              <a:spLocks noChangeArrowheads="1"/>
            </p:cNvSpPr>
            <p:nvPr/>
          </p:nvSpPr>
          <p:spPr bwMode="auto">
            <a:xfrm>
              <a:off x="1160463" y="3132696"/>
              <a:ext cx="10849403" cy="8309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此。请替换文字内容，点击添加相关标题文字，修改文字内容，也可以直接复制你的内容到</a:t>
              </a:r>
              <a:r>
                <a:rPr lang="zh-CN" altLang="en-US" sz="11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此。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09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180">
        <p:random/>
      </p:transition>
    </mc:Choice>
    <mc:Fallback xmlns="">
      <p:transition spd="slow" advClick="0" advTm="418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5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5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35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85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 animBg="1"/>
      <p:bldP spid="39" grpId="0" animBg="1"/>
      <p:bldP spid="40" grpId="0" animBg="1"/>
      <p:bldP spid="4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0" y="-1"/>
            <a:ext cx="2099833" cy="1816438"/>
          </a:xfrm>
          <a:custGeom>
            <a:avLst/>
            <a:gdLst>
              <a:gd name="T0" fmla="*/ 778 w 778"/>
              <a:gd name="T1" fmla="*/ 0 h 673"/>
              <a:gd name="T2" fmla="*/ 0 w 778"/>
              <a:gd name="T3" fmla="*/ 0 h 673"/>
              <a:gd name="T4" fmla="*/ 389 w 778"/>
              <a:gd name="T5" fmla="*/ 673 h 673"/>
              <a:gd name="T6" fmla="*/ 583 w 778"/>
              <a:gd name="T7" fmla="*/ 337 h 673"/>
              <a:gd name="T8" fmla="*/ 583 w 778"/>
              <a:gd name="T9" fmla="*/ 337 h 673"/>
              <a:gd name="T10" fmla="*/ 583 w 778"/>
              <a:gd name="T11" fmla="*/ 337 h 673"/>
              <a:gd name="T12" fmla="*/ 778 w 778"/>
              <a:gd name="T13" fmla="*/ 0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8" h="673">
                <a:moveTo>
                  <a:pt x="778" y="0"/>
                </a:moveTo>
                <a:lnTo>
                  <a:pt x="0" y="0"/>
                </a:lnTo>
                <a:lnTo>
                  <a:pt x="389" y="673"/>
                </a:lnTo>
                <a:lnTo>
                  <a:pt x="583" y="337"/>
                </a:lnTo>
                <a:lnTo>
                  <a:pt x="583" y="337"/>
                </a:lnTo>
                <a:lnTo>
                  <a:pt x="583" y="337"/>
                </a:lnTo>
                <a:lnTo>
                  <a:pt x="778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0" y="-1"/>
            <a:ext cx="2099833" cy="1816438"/>
          </a:xfrm>
          <a:custGeom>
            <a:avLst/>
            <a:gdLst>
              <a:gd name="T0" fmla="*/ 778 w 778"/>
              <a:gd name="T1" fmla="*/ 0 h 673"/>
              <a:gd name="T2" fmla="*/ 0 w 778"/>
              <a:gd name="T3" fmla="*/ 0 h 673"/>
              <a:gd name="T4" fmla="*/ 389 w 778"/>
              <a:gd name="T5" fmla="*/ 673 h 673"/>
              <a:gd name="T6" fmla="*/ 583 w 778"/>
              <a:gd name="T7" fmla="*/ 337 h 673"/>
              <a:gd name="T8" fmla="*/ 583 w 778"/>
              <a:gd name="T9" fmla="*/ 337 h 673"/>
              <a:gd name="T10" fmla="*/ 583 w 778"/>
              <a:gd name="T11" fmla="*/ 337 h 673"/>
              <a:gd name="T12" fmla="*/ 778 w 778"/>
              <a:gd name="T13" fmla="*/ 0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8" h="673">
                <a:moveTo>
                  <a:pt x="778" y="0"/>
                </a:moveTo>
                <a:lnTo>
                  <a:pt x="0" y="0"/>
                </a:lnTo>
                <a:lnTo>
                  <a:pt x="389" y="673"/>
                </a:lnTo>
                <a:lnTo>
                  <a:pt x="583" y="337"/>
                </a:lnTo>
                <a:lnTo>
                  <a:pt x="583" y="337"/>
                </a:lnTo>
                <a:lnTo>
                  <a:pt x="583" y="337"/>
                </a:lnTo>
                <a:lnTo>
                  <a:pt x="77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2099833" y="1816437"/>
            <a:ext cx="1770554" cy="1535740"/>
          </a:xfrm>
          <a:custGeom>
            <a:avLst/>
            <a:gdLst>
              <a:gd name="T0" fmla="*/ 656 w 656"/>
              <a:gd name="T1" fmla="*/ 0 h 569"/>
              <a:gd name="T2" fmla="*/ 0 w 656"/>
              <a:gd name="T3" fmla="*/ 0 h 569"/>
              <a:gd name="T4" fmla="*/ 327 w 656"/>
              <a:gd name="T5" fmla="*/ 569 h 569"/>
              <a:gd name="T6" fmla="*/ 656 w 656"/>
              <a:gd name="T7" fmla="*/ 0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6" h="569">
                <a:moveTo>
                  <a:pt x="656" y="0"/>
                </a:moveTo>
                <a:lnTo>
                  <a:pt x="0" y="0"/>
                </a:lnTo>
                <a:lnTo>
                  <a:pt x="327" y="569"/>
                </a:lnTo>
                <a:lnTo>
                  <a:pt x="656" y="0"/>
                </a:lnTo>
                <a:close/>
              </a:path>
            </a:pathLst>
          </a:custGeom>
          <a:solidFill>
            <a:srgbClr val="87C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2099833" y="1816437"/>
            <a:ext cx="1770554" cy="1535740"/>
          </a:xfrm>
          <a:custGeom>
            <a:avLst/>
            <a:gdLst>
              <a:gd name="T0" fmla="*/ 656 w 656"/>
              <a:gd name="T1" fmla="*/ 0 h 569"/>
              <a:gd name="T2" fmla="*/ 0 w 656"/>
              <a:gd name="T3" fmla="*/ 0 h 569"/>
              <a:gd name="T4" fmla="*/ 327 w 656"/>
              <a:gd name="T5" fmla="*/ 569 h 569"/>
              <a:gd name="T6" fmla="*/ 656 w 656"/>
              <a:gd name="T7" fmla="*/ 0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6" h="569">
                <a:moveTo>
                  <a:pt x="656" y="0"/>
                </a:moveTo>
                <a:lnTo>
                  <a:pt x="0" y="0"/>
                </a:lnTo>
                <a:lnTo>
                  <a:pt x="327" y="569"/>
                </a:lnTo>
                <a:lnTo>
                  <a:pt x="6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0" y="1816437"/>
            <a:ext cx="1049918" cy="909569"/>
          </a:xfrm>
          <a:custGeom>
            <a:avLst/>
            <a:gdLst>
              <a:gd name="T0" fmla="*/ 389 w 389"/>
              <a:gd name="T1" fmla="*/ 0 h 337"/>
              <a:gd name="T2" fmla="*/ 389 w 389"/>
              <a:gd name="T3" fmla="*/ 0 h 337"/>
              <a:gd name="T4" fmla="*/ 0 w 389"/>
              <a:gd name="T5" fmla="*/ 0 h 337"/>
              <a:gd name="T6" fmla="*/ 194 w 389"/>
              <a:gd name="T7" fmla="*/ 337 h 337"/>
              <a:gd name="T8" fmla="*/ 389 w 389"/>
              <a:gd name="T9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9" h="337">
                <a:moveTo>
                  <a:pt x="389" y="0"/>
                </a:moveTo>
                <a:lnTo>
                  <a:pt x="389" y="0"/>
                </a:lnTo>
                <a:lnTo>
                  <a:pt x="0" y="0"/>
                </a:lnTo>
                <a:lnTo>
                  <a:pt x="194" y="337"/>
                </a:lnTo>
                <a:lnTo>
                  <a:pt x="389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0" y="1816437"/>
            <a:ext cx="1049918" cy="909569"/>
          </a:xfrm>
          <a:custGeom>
            <a:avLst/>
            <a:gdLst>
              <a:gd name="T0" fmla="*/ 389 w 389"/>
              <a:gd name="T1" fmla="*/ 0 h 337"/>
              <a:gd name="T2" fmla="*/ 389 w 389"/>
              <a:gd name="T3" fmla="*/ 0 h 337"/>
              <a:gd name="T4" fmla="*/ 0 w 389"/>
              <a:gd name="T5" fmla="*/ 0 h 337"/>
              <a:gd name="T6" fmla="*/ 194 w 389"/>
              <a:gd name="T7" fmla="*/ 337 h 337"/>
              <a:gd name="T8" fmla="*/ 389 w 389"/>
              <a:gd name="T9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9" h="337">
                <a:moveTo>
                  <a:pt x="389" y="0"/>
                </a:moveTo>
                <a:lnTo>
                  <a:pt x="389" y="0"/>
                </a:lnTo>
                <a:lnTo>
                  <a:pt x="0" y="0"/>
                </a:lnTo>
                <a:lnTo>
                  <a:pt x="194" y="337"/>
                </a:lnTo>
                <a:lnTo>
                  <a:pt x="38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1573526" y="909568"/>
            <a:ext cx="1049918" cy="906869"/>
          </a:xfrm>
          <a:custGeom>
            <a:avLst/>
            <a:gdLst>
              <a:gd name="T0" fmla="*/ 389 w 389"/>
              <a:gd name="T1" fmla="*/ 0 h 336"/>
              <a:gd name="T2" fmla="*/ 0 w 389"/>
              <a:gd name="T3" fmla="*/ 0 h 336"/>
              <a:gd name="T4" fmla="*/ 0 w 389"/>
              <a:gd name="T5" fmla="*/ 0 h 336"/>
              <a:gd name="T6" fmla="*/ 0 w 389"/>
              <a:gd name="T7" fmla="*/ 0 h 336"/>
              <a:gd name="T8" fmla="*/ 195 w 389"/>
              <a:gd name="T9" fmla="*/ 336 h 336"/>
              <a:gd name="T10" fmla="*/ 389 w 389"/>
              <a:gd name="T11" fmla="*/ 0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9" h="336">
                <a:moveTo>
                  <a:pt x="389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195" y="336"/>
                </a:lnTo>
                <a:lnTo>
                  <a:pt x="389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1573526" y="909568"/>
            <a:ext cx="1049918" cy="906869"/>
          </a:xfrm>
          <a:custGeom>
            <a:avLst/>
            <a:gdLst>
              <a:gd name="T0" fmla="*/ 389 w 389"/>
              <a:gd name="T1" fmla="*/ 0 h 336"/>
              <a:gd name="T2" fmla="*/ 0 w 389"/>
              <a:gd name="T3" fmla="*/ 0 h 336"/>
              <a:gd name="T4" fmla="*/ 0 w 389"/>
              <a:gd name="T5" fmla="*/ 0 h 336"/>
              <a:gd name="T6" fmla="*/ 0 w 389"/>
              <a:gd name="T7" fmla="*/ 0 h 336"/>
              <a:gd name="T8" fmla="*/ 195 w 389"/>
              <a:gd name="T9" fmla="*/ 336 h 336"/>
              <a:gd name="T10" fmla="*/ 389 w 389"/>
              <a:gd name="T11" fmla="*/ 0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9" h="336">
                <a:moveTo>
                  <a:pt x="389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195" y="336"/>
                </a:lnTo>
                <a:lnTo>
                  <a:pt x="38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2342745" y="3703047"/>
            <a:ext cx="639667" cy="564095"/>
          </a:xfrm>
          <a:custGeom>
            <a:avLst/>
            <a:gdLst>
              <a:gd name="T0" fmla="*/ 237 w 237"/>
              <a:gd name="T1" fmla="*/ 0 h 209"/>
              <a:gd name="T2" fmla="*/ 0 w 237"/>
              <a:gd name="T3" fmla="*/ 0 h 209"/>
              <a:gd name="T4" fmla="*/ 118 w 237"/>
              <a:gd name="T5" fmla="*/ 209 h 209"/>
              <a:gd name="T6" fmla="*/ 237 w 237"/>
              <a:gd name="T7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7" h="209">
                <a:moveTo>
                  <a:pt x="237" y="0"/>
                </a:moveTo>
                <a:lnTo>
                  <a:pt x="0" y="0"/>
                </a:lnTo>
                <a:lnTo>
                  <a:pt x="118" y="209"/>
                </a:lnTo>
                <a:lnTo>
                  <a:pt x="237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2342745" y="3703047"/>
            <a:ext cx="639667" cy="564095"/>
          </a:xfrm>
          <a:custGeom>
            <a:avLst/>
            <a:gdLst>
              <a:gd name="T0" fmla="*/ 237 w 237"/>
              <a:gd name="T1" fmla="*/ 0 h 209"/>
              <a:gd name="T2" fmla="*/ 0 w 237"/>
              <a:gd name="T3" fmla="*/ 0 h 209"/>
              <a:gd name="T4" fmla="*/ 118 w 237"/>
              <a:gd name="T5" fmla="*/ 209 h 209"/>
              <a:gd name="T6" fmla="*/ 237 w 237"/>
              <a:gd name="T7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7" h="209">
                <a:moveTo>
                  <a:pt x="237" y="0"/>
                </a:moveTo>
                <a:lnTo>
                  <a:pt x="0" y="0"/>
                </a:lnTo>
                <a:lnTo>
                  <a:pt x="118" y="209"/>
                </a:lnTo>
                <a:lnTo>
                  <a:pt x="23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523609" y="2726004"/>
            <a:ext cx="2099833" cy="1816438"/>
          </a:xfrm>
          <a:custGeom>
            <a:avLst/>
            <a:gdLst>
              <a:gd name="T0" fmla="*/ 778 w 778"/>
              <a:gd name="T1" fmla="*/ 0 h 673"/>
              <a:gd name="T2" fmla="*/ 0 w 778"/>
              <a:gd name="T3" fmla="*/ 0 h 673"/>
              <a:gd name="T4" fmla="*/ 389 w 778"/>
              <a:gd name="T5" fmla="*/ 673 h 673"/>
              <a:gd name="T6" fmla="*/ 778 w 778"/>
              <a:gd name="T7" fmla="*/ 0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78" h="673">
                <a:moveTo>
                  <a:pt x="778" y="0"/>
                </a:moveTo>
                <a:lnTo>
                  <a:pt x="0" y="0"/>
                </a:lnTo>
                <a:lnTo>
                  <a:pt x="389" y="673"/>
                </a:lnTo>
                <a:lnTo>
                  <a:pt x="778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523609" y="2726004"/>
            <a:ext cx="2099833" cy="1816438"/>
          </a:xfrm>
          <a:custGeom>
            <a:avLst/>
            <a:gdLst>
              <a:gd name="T0" fmla="*/ 778 w 778"/>
              <a:gd name="T1" fmla="*/ 0 h 673"/>
              <a:gd name="T2" fmla="*/ 0 w 778"/>
              <a:gd name="T3" fmla="*/ 0 h 673"/>
              <a:gd name="T4" fmla="*/ 389 w 778"/>
              <a:gd name="T5" fmla="*/ 673 h 673"/>
              <a:gd name="T6" fmla="*/ 778 w 778"/>
              <a:gd name="T7" fmla="*/ 0 h 6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78" h="673">
                <a:moveTo>
                  <a:pt x="778" y="0"/>
                </a:moveTo>
                <a:lnTo>
                  <a:pt x="0" y="0"/>
                </a:lnTo>
                <a:lnTo>
                  <a:pt x="389" y="673"/>
                </a:lnTo>
                <a:lnTo>
                  <a:pt x="77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2847461" y="340075"/>
            <a:ext cx="582987" cy="504717"/>
          </a:xfrm>
          <a:custGeom>
            <a:avLst/>
            <a:gdLst>
              <a:gd name="T0" fmla="*/ 109 w 216"/>
              <a:gd name="T1" fmla="*/ 0 h 187"/>
              <a:gd name="T2" fmla="*/ 0 w 216"/>
              <a:gd name="T3" fmla="*/ 187 h 187"/>
              <a:gd name="T4" fmla="*/ 216 w 216"/>
              <a:gd name="T5" fmla="*/ 187 h 187"/>
              <a:gd name="T6" fmla="*/ 109 w 216"/>
              <a:gd name="T7" fmla="*/ 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" h="187">
                <a:moveTo>
                  <a:pt x="109" y="0"/>
                </a:moveTo>
                <a:lnTo>
                  <a:pt x="0" y="187"/>
                </a:lnTo>
                <a:lnTo>
                  <a:pt x="216" y="187"/>
                </a:lnTo>
                <a:lnTo>
                  <a:pt x="109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2847461" y="340075"/>
            <a:ext cx="582987" cy="504717"/>
          </a:xfrm>
          <a:custGeom>
            <a:avLst/>
            <a:gdLst>
              <a:gd name="T0" fmla="*/ 109 w 216"/>
              <a:gd name="T1" fmla="*/ 0 h 187"/>
              <a:gd name="T2" fmla="*/ 0 w 216"/>
              <a:gd name="T3" fmla="*/ 187 h 187"/>
              <a:gd name="T4" fmla="*/ 216 w 216"/>
              <a:gd name="T5" fmla="*/ 187 h 187"/>
              <a:gd name="T6" fmla="*/ 109 w 216"/>
              <a:gd name="T7" fmla="*/ 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" h="187">
                <a:moveTo>
                  <a:pt x="109" y="0"/>
                </a:moveTo>
                <a:lnTo>
                  <a:pt x="0" y="187"/>
                </a:lnTo>
                <a:lnTo>
                  <a:pt x="216" y="187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1049918" y="1816437"/>
            <a:ext cx="1049918" cy="909569"/>
          </a:xfrm>
          <a:custGeom>
            <a:avLst/>
            <a:gdLst>
              <a:gd name="T0" fmla="*/ 194 w 389"/>
              <a:gd name="T1" fmla="*/ 0 h 337"/>
              <a:gd name="T2" fmla="*/ 0 w 389"/>
              <a:gd name="T3" fmla="*/ 337 h 337"/>
              <a:gd name="T4" fmla="*/ 389 w 389"/>
              <a:gd name="T5" fmla="*/ 337 h 337"/>
              <a:gd name="T6" fmla="*/ 194 w 389"/>
              <a:gd name="T7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9" h="337">
                <a:moveTo>
                  <a:pt x="194" y="0"/>
                </a:moveTo>
                <a:lnTo>
                  <a:pt x="0" y="337"/>
                </a:lnTo>
                <a:lnTo>
                  <a:pt x="389" y="337"/>
                </a:lnTo>
                <a:lnTo>
                  <a:pt x="194" y="0"/>
                </a:lnTo>
                <a:close/>
              </a:path>
            </a:pathLst>
          </a:custGeom>
          <a:solidFill>
            <a:srgbClr val="87C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1049918" y="1816437"/>
            <a:ext cx="1049918" cy="909569"/>
          </a:xfrm>
          <a:custGeom>
            <a:avLst/>
            <a:gdLst>
              <a:gd name="T0" fmla="*/ 194 w 389"/>
              <a:gd name="T1" fmla="*/ 0 h 337"/>
              <a:gd name="T2" fmla="*/ 0 w 389"/>
              <a:gd name="T3" fmla="*/ 337 h 337"/>
              <a:gd name="T4" fmla="*/ 389 w 389"/>
              <a:gd name="T5" fmla="*/ 337 h 337"/>
              <a:gd name="T6" fmla="*/ 194 w 389"/>
              <a:gd name="T7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9" h="337">
                <a:moveTo>
                  <a:pt x="194" y="0"/>
                </a:moveTo>
                <a:lnTo>
                  <a:pt x="0" y="337"/>
                </a:lnTo>
                <a:lnTo>
                  <a:pt x="389" y="337"/>
                </a:lnTo>
                <a:lnTo>
                  <a:pt x="19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4"/>
          <p:cNvSpPr>
            <a:spLocks/>
          </p:cNvSpPr>
          <p:nvPr/>
        </p:nvSpPr>
        <p:spPr bwMode="auto">
          <a:xfrm>
            <a:off x="2599152" y="4080909"/>
            <a:ext cx="1462866" cy="1265839"/>
          </a:xfrm>
          <a:custGeom>
            <a:avLst/>
            <a:gdLst>
              <a:gd name="T0" fmla="*/ 272 w 542"/>
              <a:gd name="T1" fmla="*/ 0 h 469"/>
              <a:gd name="T2" fmla="*/ 0 w 542"/>
              <a:gd name="T3" fmla="*/ 469 h 469"/>
              <a:gd name="T4" fmla="*/ 542 w 542"/>
              <a:gd name="T5" fmla="*/ 469 h 469"/>
              <a:gd name="T6" fmla="*/ 272 w 542"/>
              <a:gd name="T7" fmla="*/ 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2" h="469">
                <a:moveTo>
                  <a:pt x="272" y="0"/>
                </a:moveTo>
                <a:lnTo>
                  <a:pt x="0" y="469"/>
                </a:lnTo>
                <a:lnTo>
                  <a:pt x="542" y="469"/>
                </a:lnTo>
                <a:lnTo>
                  <a:pt x="27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11122202" y="5931286"/>
            <a:ext cx="1069797" cy="926714"/>
          </a:xfrm>
          <a:custGeom>
            <a:avLst/>
            <a:gdLst>
              <a:gd name="T0" fmla="*/ 323 w 643"/>
              <a:gd name="T1" fmla="*/ 0 h 557"/>
              <a:gd name="T2" fmla="*/ 162 w 643"/>
              <a:gd name="T3" fmla="*/ 277 h 557"/>
              <a:gd name="T4" fmla="*/ 162 w 643"/>
              <a:gd name="T5" fmla="*/ 280 h 557"/>
              <a:gd name="T6" fmla="*/ 162 w 643"/>
              <a:gd name="T7" fmla="*/ 280 h 557"/>
              <a:gd name="T8" fmla="*/ 0 w 643"/>
              <a:gd name="T9" fmla="*/ 557 h 557"/>
              <a:gd name="T10" fmla="*/ 643 w 643"/>
              <a:gd name="T11" fmla="*/ 557 h 557"/>
              <a:gd name="T12" fmla="*/ 323 w 643"/>
              <a:gd name="T13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3" h="557">
                <a:moveTo>
                  <a:pt x="323" y="0"/>
                </a:moveTo>
                <a:lnTo>
                  <a:pt x="162" y="277"/>
                </a:lnTo>
                <a:lnTo>
                  <a:pt x="162" y="280"/>
                </a:lnTo>
                <a:lnTo>
                  <a:pt x="162" y="280"/>
                </a:lnTo>
                <a:lnTo>
                  <a:pt x="0" y="557"/>
                </a:lnTo>
                <a:lnTo>
                  <a:pt x="643" y="557"/>
                </a:lnTo>
                <a:lnTo>
                  <a:pt x="323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11122203" y="5926416"/>
            <a:ext cx="1069797" cy="926714"/>
          </a:xfrm>
          <a:custGeom>
            <a:avLst/>
            <a:gdLst>
              <a:gd name="T0" fmla="*/ 323 w 643"/>
              <a:gd name="T1" fmla="*/ 0 h 557"/>
              <a:gd name="T2" fmla="*/ 162 w 643"/>
              <a:gd name="T3" fmla="*/ 277 h 557"/>
              <a:gd name="T4" fmla="*/ 162 w 643"/>
              <a:gd name="T5" fmla="*/ 280 h 557"/>
              <a:gd name="T6" fmla="*/ 162 w 643"/>
              <a:gd name="T7" fmla="*/ 280 h 557"/>
              <a:gd name="T8" fmla="*/ 0 w 643"/>
              <a:gd name="T9" fmla="*/ 557 h 557"/>
              <a:gd name="T10" fmla="*/ 643 w 643"/>
              <a:gd name="T11" fmla="*/ 557 h 557"/>
              <a:gd name="T12" fmla="*/ 323 w 643"/>
              <a:gd name="T13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43" h="557">
                <a:moveTo>
                  <a:pt x="323" y="0"/>
                </a:moveTo>
                <a:lnTo>
                  <a:pt x="162" y="277"/>
                </a:lnTo>
                <a:lnTo>
                  <a:pt x="162" y="280"/>
                </a:lnTo>
                <a:lnTo>
                  <a:pt x="162" y="280"/>
                </a:lnTo>
                <a:lnTo>
                  <a:pt x="0" y="557"/>
                </a:lnTo>
                <a:lnTo>
                  <a:pt x="643" y="557"/>
                </a:lnTo>
                <a:lnTo>
                  <a:pt x="32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23"/>
          <p:cNvSpPr>
            <a:spLocks/>
          </p:cNvSpPr>
          <p:nvPr/>
        </p:nvSpPr>
        <p:spPr bwMode="auto">
          <a:xfrm>
            <a:off x="10220446" y="5146113"/>
            <a:ext cx="901757" cy="780303"/>
          </a:xfrm>
          <a:custGeom>
            <a:avLst/>
            <a:gdLst>
              <a:gd name="T0" fmla="*/ 272 w 542"/>
              <a:gd name="T1" fmla="*/ 0 h 469"/>
              <a:gd name="T2" fmla="*/ 0 w 542"/>
              <a:gd name="T3" fmla="*/ 469 h 469"/>
              <a:gd name="T4" fmla="*/ 542 w 542"/>
              <a:gd name="T5" fmla="*/ 469 h 469"/>
              <a:gd name="T6" fmla="*/ 272 w 542"/>
              <a:gd name="T7" fmla="*/ 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2" h="469">
                <a:moveTo>
                  <a:pt x="272" y="0"/>
                </a:moveTo>
                <a:lnTo>
                  <a:pt x="0" y="469"/>
                </a:lnTo>
                <a:lnTo>
                  <a:pt x="542" y="469"/>
                </a:lnTo>
                <a:lnTo>
                  <a:pt x="272" y="0"/>
                </a:lnTo>
                <a:close/>
              </a:path>
            </a:pathLst>
          </a:custGeom>
          <a:solidFill>
            <a:srgbClr val="87C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5"/>
          <p:cNvSpPr>
            <a:spLocks/>
          </p:cNvSpPr>
          <p:nvPr/>
        </p:nvSpPr>
        <p:spPr bwMode="auto">
          <a:xfrm>
            <a:off x="11659597" y="5465555"/>
            <a:ext cx="532403" cy="460862"/>
          </a:xfrm>
          <a:custGeom>
            <a:avLst/>
            <a:gdLst>
              <a:gd name="T0" fmla="*/ 159 w 320"/>
              <a:gd name="T1" fmla="*/ 0 h 277"/>
              <a:gd name="T2" fmla="*/ 0 w 320"/>
              <a:gd name="T3" fmla="*/ 277 h 277"/>
              <a:gd name="T4" fmla="*/ 320 w 320"/>
              <a:gd name="T5" fmla="*/ 277 h 277"/>
              <a:gd name="T6" fmla="*/ 159 w 320"/>
              <a:gd name="T7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0" h="277">
                <a:moveTo>
                  <a:pt x="159" y="0"/>
                </a:moveTo>
                <a:lnTo>
                  <a:pt x="0" y="277"/>
                </a:lnTo>
                <a:lnTo>
                  <a:pt x="320" y="277"/>
                </a:lnTo>
                <a:lnTo>
                  <a:pt x="159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6"/>
          <p:cNvSpPr>
            <a:spLocks/>
          </p:cNvSpPr>
          <p:nvPr/>
        </p:nvSpPr>
        <p:spPr bwMode="auto">
          <a:xfrm>
            <a:off x="11659597" y="5465555"/>
            <a:ext cx="532403" cy="460862"/>
          </a:xfrm>
          <a:custGeom>
            <a:avLst/>
            <a:gdLst>
              <a:gd name="T0" fmla="*/ 159 w 320"/>
              <a:gd name="T1" fmla="*/ 0 h 277"/>
              <a:gd name="T2" fmla="*/ 0 w 320"/>
              <a:gd name="T3" fmla="*/ 277 h 277"/>
              <a:gd name="T4" fmla="*/ 320 w 320"/>
              <a:gd name="T5" fmla="*/ 277 h 277"/>
              <a:gd name="T6" fmla="*/ 159 w 320"/>
              <a:gd name="T7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0" h="277">
                <a:moveTo>
                  <a:pt x="159" y="0"/>
                </a:moveTo>
                <a:lnTo>
                  <a:pt x="0" y="277"/>
                </a:lnTo>
                <a:lnTo>
                  <a:pt x="320" y="277"/>
                </a:lnTo>
                <a:lnTo>
                  <a:pt x="15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10854338" y="5926416"/>
            <a:ext cx="537395" cy="465852"/>
          </a:xfrm>
          <a:custGeom>
            <a:avLst/>
            <a:gdLst>
              <a:gd name="T0" fmla="*/ 161 w 323"/>
              <a:gd name="T1" fmla="*/ 0 h 280"/>
              <a:gd name="T2" fmla="*/ 161 w 323"/>
              <a:gd name="T3" fmla="*/ 0 h 280"/>
              <a:gd name="T4" fmla="*/ 0 w 323"/>
              <a:gd name="T5" fmla="*/ 280 h 280"/>
              <a:gd name="T6" fmla="*/ 323 w 323"/>
              <a:gd name="T7" fmla="*/ 280 h 280"/>
              <a:gd name="T8" fmla="*/ 323 w 323"/>
              <a:gd name="T9" fmla="*/ 280 h 280"/>
              <a:gd name="T10" fmla="*/ 323 w 323"/>
              <a:gd name="T11" fmla="*/ 277 h 280"/>
              <a:gd name="T12" fmla="*/ 161 w 323"/>
              <a:gd name="T13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3" h="280">
                <a:moveTo>
                  <a:pt x="161" y="0"/>
                </a:moveTo>
                <a:lnTo>
                  <a:pt x="161" y="0"/>
                </a:lnTo>
                <a:lnTo>
                  <a:pt x="0" y="280"/>
                </a:lnTo>
                <a:lnTo>
                  <a:pt x="323" y="280"/>
                </a:lnTo>
                <a:lnTo>
                  <a:pt x="323" y="280"/>
                </a:lnTo>
                <a:lnTo>
                  <a:pt x="323" y="277"/>
                </a:lnTo>
                <a:lnTo>
                  <a:pt x="161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10854338" y="5926416"/>
            <a:ext cx="537395" cy="465852"/>
          </a:xfrm>
          <a:custGeom>
            <a:avLst/>
            <a:gdLst>
              <a:gd name="T0" fmla="*/ 161 w 323"/>
              <a:gd name="T1" fmla="*/ 0 h 280"/>
              <a:gd name="T2" fmla="*/ 161 w 323"/>
              <a:gd name="T3" fmla="*/ 0 h 280"/>
              <a:gd name="T4" fmla="*/ 0 w 323"/>
              <a:gd name="T5" fmla="*/ 280 h 280"/>
              <a:gd name="T6" fmla="*/ 323 w 323"/>
              <a:gd name="T7" fmla="*/ 280 h 280"/>
              <a:gd name="T8" fmla="*/ 323 w 323"/>
              <a:gd name="T9" fmla="*/ 280 h 280"/>
              <a:gd name="T10" fmla="*/ 323 w 323"/>
              <a:gd name="T11" fmla="*/ 277 h 280"/>
              <a:gd name="T12" fmla="*/ 161 w 323"/>
              <a:gd name="T13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3" h="280">
                <a:moveTo>
                  <a:pt x="161" y="0"/>
                </a:moveTo>
                <a:lnTo>
                  <a:pt x="161" y="0"/>
                </a:lnTo>
                <a:lnTo>
                  <a:pt x="0" y="280"/>
                </a:lnTo>
                <a:lnTo>
                  <a:pt x="323" y="280"/>
                </a:lnTo>
                <a:lnTo>
                  <a:pt x="323" y="280"/>
                </a:lnTo>
                <a:lnTo>
                  <a:pt x="323" y="277"/>
                </a:lnTo>
                <a:lnTo>
                  <a:pt x="16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9"/>
          <p:cNvSpPr>
            <a:spLocks/>
          </p:cNvSpPr>
          <p:nvPr/>
        </p:nvSpPr>
        <p:spPr bwMode="auto">
          <a:xfrm>
            <a:off x="10672988" y="4680261"/>
            <a:ext cx="327761" cy="284503"/>
          </a:xfrm>
          <a:custGeom>
            <a:avLst/>
            <a:gdLst>
              <a:gd name="T0" fmla="*/ 97 w 197"/>
              <a:gd name="T1" fmla="*/ 0 h 171"/>
              <a:gd name="T2" fmla="*/ 0 w 197"/>
              <a:gd name="T3" fmla="*/ 171 h 171"/>
              <a:gd name="T4" fmla="*/ 197 w 197"/>
              <a:gd name="T5" fmla="*/ 171 h 171"/>
              <a:gd name="T6" fmla="*/ 97 w 197"/>
              <a:gd name="T7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7" h="171">
                <a:moveTo>
                  <a:pt x="97" y="0"/>
                </a:moveTo>
                <a:lnTo>
                  <a:pt x="0" y="171"/>
                </a:lnTo>
                <a:lnTo>
                  <a:pt x="197" y="171"/>
                </a:lnTo>
                <a:lnTo>
                  <a:pt x="97" y="0"/>
                </a:lnTo>
                <a:close/>
              </a:path>
            </a:pathLst>
          </a:custGeom>
          <a:solidFill>
            <a:srgbClr val="61A2B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30"/>
          <p:cNvSpPr>
            <a:spLocks/>
          </p:cNvSpPr>
          <p:nvPr/>
        </p:nvSpPr>
        <p:spPr bwMode="auto">
          <a:xfrm>
            <a:off x="10672988" y="4680261"/>
            <a:ext cx="327761" cy="284503"/>
          </a:xfrm>
          <a:custGeom>
            <a:avLst/>
            <a:gdLst>
              <a:gd name="T0" fmla="*/ 97 w 197"/>
              <a:gd name="T1" fmla="*/ 0 h 171"/>
              <a:gd name="T2" fmla="*/ 0 w 197"/>
              <a:gd name="T3" fmla="*/ 171 h 171"/>
              <a:gd name="T4" fmla="*/ 197 w 197"/>
              <a:gd name="T5" fmla="*/ 171 h 171"/>
              <a:gd name="T6" fmla="*/ 97 w 197"/>
              <a:gd name="T7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7" h="171">
                <a:moveTo>
                  <a:pt x="97" y="0"/>
                </a:moveTo>
                <a:lnTo>
                  <a:pt x="0" y="171"/>
                </a:lnTo>
                <a:lnTo>
                  <a:pt x="197" y="171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31"/>
          <p:cNvSpPr>
            <a:spLocks/>
          </p:cNvSpPr>
          <p:nvPr/>
        </p:nvSpPr>
        <p:spPr bwMode="auto">
          <a:xfrm>
            <a:off x="10859329" y="4538842"/>
            <a:ext cx="1064805" cy="926714"/>
          </a:xfrm>
          <a:custGeom>
            <a:avLst/>
            <a:gdLst>
              <a:gd name="T0" fmla="*/ 320 w 640"/>
              <a:gd name="T1" fmla="*/ 0 h 557"/>
              <a:gd name="T2" fmla="*/ 0 w 640"/>
              <a:gd name="T3" fmla="*/ 557 h 557"/>
              <a:gd name="T4" fmla="*/ 158 w 640"/>
              <a:gd name="T5" fmla="*/ 557 h 557"/>
              <a:gd name="T6" fmla="*/ 481 w 640"/>
              <a:gd name="T7" fmla="*/ 557 h 557"/>
              <a:gd name="T8" fmla="*/ 640 w 640"/>
              <a:gd name="T9" fmla="*/ 557 h 557"/>
              <a:gd name="T10" fmla="*/ 320 w 640"/>
              <a:gd name="T11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0" h="557">
                <a:moveTo>
                  <a:pt x="320" y="0"/>
                </a:moveTo>
                <a:lnTo>
                  <a:pt x="0" y="557"/>
                </a:lnTo>
                <a:lnTo>
                  <a:pt x="158" y="557"/>
                </a:lnTo>
                <a:lnTo>
                  <a:pt x="481" y="557"/>
                </a:lnTo>
                <a:lnTo>
                  <a:pt x="640" y="557"/>
                </a:lnTo>
                <a:lnTo>
                  <a:pt x="320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32"/>
          <p:cNvSpPr>
            <a:spLocks/>
          </p:cNvSpPr>
          <p:nvPr/>
        </p:nvSpPr>
        <p:spPr bwMode="auto">
          <a:xfrm>
            <a:off x="10859329" y="4538842"/>
            <a:ext cx="1064805" cy="926714"/>
          </a:xfrm>
          <a:custGeom>
            <a:avLst/>
            <a:gdLst>
              <a:gd name="T0" fmla="*/ 320 w 640"/>
              <a:gd name="T1" fmla="*/ 0 h 557"/>
              <a:gd name="T2" fmla="*/ 0 w 640"/>
              <a:gd name="T3" fmla="*/ 557 h 557"/>
              <a:gd name="T4" fmla="*/ 158 w 640"/>
              <a:gd name="T5" fmla="*/ 557 h 557"/>
              <a:gd name="T6" fmla="*/ 481 w 640"/>
              <a:gd name="T7" fmla="*/ 557 h 557"/>
              <a:gd name="T8" fmla="*/ 640 w 640"/>
              <a:gd name="T9" fmla="*/ 557 h 557"/>
              <a:gd name="T10" fmla="*/ 320 w 640"/>
              <a:gd name="T11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0" h="557">
                <a:moveTo>
                  <a:pt x="320" y="0"/>
                </a:moveTo>
                <a:lnTo>
                  <a:pt x="0" y="557"/>
                </a:lnTo>
                <a:lnTo>
                  <a:pt x="158" y="557"/>
                </a:lnTo>
                <a:lnTo>
                  <a:pt x="481" y="557"/>
                </a:lnTo>
                <a:lnTo>
                  <a:pt x="640" y="557"/>
                </a:lnTo>
                <a:lnTo>
                  <a:pt x="32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33"/>
          <p:cNvSpPr>
            <a:spLocks/>
          </p:cNvSpPr>
          <p:nvPr/>
        </p:nvSpPr>
        <p:spPr bwMode="auto">
          <a:xfrm>
            <a:off x="10445053" y="6423880"/>
            <a:ext cx="294485" cy="256219"/>
          </a:xfrm>
          <a:custGeom>
            <a:avLst/>
            <a:gdLst>
              <a:gd name="T0" fmla="*/ 177 w 177"/>
              <a:gd name="T1" fmla="*/ 0 h 154"/>
              <a:gd name="T2" fmla="*/ 0 w 177"/>
              <a:gd name="T3" fmla="*/ 0 h 154"/>
              <a:gd name="T4" fmla="*/ 87 w 177"/>
              <a:gd name="T5" fmla="*/ 154 h 154"/>
              <a:gd name="T6" fmla="*/ 177 w 177"/>
              <a:gd name="T7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54">
                <a:moveTo>
                  <a:pt x="177" y="0"/>
                </a:moveTo>
                <a:lnTo>
                  <a:pt x="0" y="0"/>
                </a:lnTo>
                <a:lnTo>
                  <a:pt x="87" y="154"/>
                </a:lnTo>
                <a:lnTo>
                  <a:pt x="177" y="0"/>
                </a:lnTo>
                <a:close/>
              </a:path>
            </a:pathLst>
          </a:custGeom>
          <a:solidFill>
            <a:srgbClr val="76B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34"/>
          <p:cNvSpPr>
            <a:spLocks/>
          </p:cNvSpPr>
          <p:nvPr/>
        </p:nvSpPr>
        <p:spPr bwMode="auto">
          <a:xfrm>
            <a:off x="10445053" y="6423880"/>
            <a:ext cx="294485" cy="256219"/>
          </a:xfrm>
          <a:custGeom>
            <a:avLst/>
            <a:gdLst>
              <a:gd name="T0" fmla="*/ 177 w 177"/>
              <a:gd name="T1" fmla="*/ 0 h 154"/>
              <a:gd name="T2" fmla="*/ 0 w 177"/>
              <a:gd name="T3" fmla="*/ 0 h 154"/>
              <a:gd name="T4" fmla="*/ 87 w 177"/>
              <a:gd name="T5" fmla="*/ 154 h 154"/>
              <a:gd name="T6" fmla="*/ 177 w 177"/>
              <a:gd name="T7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54">
                <a:moveTo>
                  <a:pt x="177" y="0"/>
                </a:moveTo>
                <a:lnTo>
                  <a:pt x="0" y="0"/>
                </a:lnTo>
                <a:lnTo>
                  <a:pt x="87" y="154"/>
                </a:lnTo>
                <a:lnTo>
                  <a:pt x="17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35"/>
          <p:cNvSpPr>
            <a:spLocks/>
          </p:cNvSpPr>
          <p:nvPr/>
        </p:nvSpPr>
        <p:spPr bwMode="auto">
          <a:xfrm>
            <a:off x="11122203" y="5465555"/>
            <a:ext cx="537395" cy="460862"/>
          </a:xfrm>
          <a:custGeom>
            <a:avLst/>
            <a:gdLst>
              <a:gd name="T0" fmla="*/ 323 w 323"/>
              <a:gd name="T1" fmla="*/ 0 h 277"/>
              <a:gd name="T2" fmla="*/ 0 w 323"/>
              <a:gd name="T3" fmla="*/ 0 h 277"/>
              <a:gd name="T4" fmla="*/ 162 w 323"/>
              <a:gd name="T5" fmla="*/ 277 h 277"/>
              <a:gd name="T6" fmla="*/ 323 w 323"/>
              <a:gd name="T7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77">
                <a:moveTo>
                  <a:pt x="323" y="0"/>
                </a:moveTo>
                <a:lnTo>
                  <a:pt x="0" y="0"/>
                </a:lnTo>
                <a:lnTo>
                  <a:pt x="162" y="277"/>
                </a:lnTo>
                <a:lnTo>
                  <a:pt x="323" y="0"/>
                </a:lnTo>
                <a:close/>
              </a:path>
            </a:pathLst>
          </a:custGeom>
          <a:solidFill>
            <a:srgbClr val="87C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36"/>
          <p:cNvSpPr>
            <a:spLocks/>
          </p:cNvSpPr>
          <p:nvPr/>
        </p:nvSpPr>
        <p:spPr bwMode="auto">
          <a:xfrm>
            <a:off x="11122203" y="5465555"/>
            <a:ext cx="537395" cy="460862"/>
          </a:xfrm>
          <a:custGeom>
            <a:avLst/>
            <a:gdLst>
              <a:gd name="T0" fmla="*/ 323 w 323"/>
              <a:gd name="T1" fmla="*/ 0 h 277"/>
              <a:gd name="T2" fmla="*/ 0 w 323"/>
              <a:gd name="T3" fmla="*/ 0 h 277"/>
              <a:gd name="T4" fmla="*/ 162 w 323"/>
              <a:gd name="T5" fmla="*/ 277 h 277"/>
              <a:gd name="T6" fmla="*/ 323 w 323"/>
              <a:gd name="T7" fmla="*/ 0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277">
                <a:moveTo>
                  <a:pt x="323" y="0"/>
                </a:moveTo>
                <a:lnTo>
                  <a:pt x="0" y="0"/>
                </a:lnTo>
                <a:lnTo>
                  <a:pt x="162" y="277"/>
                </a:lnTo>
                <a:lnTo>
                  <a:pt x="32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TextBox 54"/>
          <p:cNvSpPr txBox="1"/>
          <p:nvPr/>
        </p:nvSpPr>
        <p:spPr>
          <a:xfrm>
            <a:off x="1005609" y="5199760"/>
            <a:ext cx="2169760" cy="1231074"/>
          </a:xfrm>
          <a:prstGeom prst="rect">
            <a:avLst/>
          </a:prstGeom>
          <a:noFill/>
        </p:spPr>
        <p:txBody>
          <a:bodyPr wrap="none" lIns="121888" tIns="60944" rIns="121888" bIns="60944" rtlCol="0">
            <a:spAutoFit/>
          </a:bodyPr>
          <a:lstStyle/>
          <a:p>
            <a:pPr defTabSz="914377">
              <a:defRPr/>
            </a:pPr>
            <a:r>
              <a:rPr lang="zh-CN" altLang="en-US" sz="7200" spc="300" dirty="0" smtClean="0">
                <a:solidFill>
                  <a:srgbClr val="4F97B1"/>
                </a:solidFill>
                <a:latin typeface="腾祥澜黑简" panose="01010104010101010101" pitchFamily="2" charset="-122"/>
                <a:ea typeface="腾祥澜黑简" panose="01010104010101010101" pitchFamily="2" charset="-122"/>
              </a:rPr>
              <a:t>目录</a:t>
            </a:r>
            <a:endParaRPr lang="zh-CN" altLang="en-US" sz="7200" spc="300" dirty="0">
              <a:solidFill>
                <a:srgbClr val="4F97B1"/>
              </a:solidFill>
              <a:latin typeface="腾祥澜黑简" panose="01010104010101010101" pitchFamily="2" charset="-122"/>
              <a:ea typeface="腾祥澜黑简" panose="01010104010101010101" pitchFamily="2" charset="-122"/>
            </a:endParaRPr>
          </a:p>
        </p:txBody>
      </p:sp>
      <p:sp>
        <p:nvSpPr>
          <p:cNvPr id="40" name="等腰三角形 39"/>
          <p:cNvSpPr/>
          <p:nvPr/>
        </p:nvSpPr>
        <p:spPr>
          <a:xfrm rot="5400000" flipV="1">
            <a:off x="568208" y="5614260"/>
            <a:ext cx="466472" cy="402075"/>
          </a:xfrm>
          <a:prstGeom prst="triangl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F97B1"/>
              </a:solidFill>
            </a:endParaRPr>
          </a:p>
        </p:txBody>
      </p:sp>
      <p:sp>
        <p:nvSpPr>
          <p:cNvPr id="41" name="等腰三角形 40"/>
          <p:cNvSpPr/>
          <p:nvPr/>
        </p:nvSpPr>
        <p:spPr>
          <a:xfrm rot="16200000" flipH="1" flipV="1">
            <a:off x="3146299" y="5614261"/>
            <a:ext cx="466472" cy="402075"/>
          </a:xfrm>
          <a:prstGeom prst="triangl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F97B1"/>
              </a:solidFill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4839506" y="820049"/>
            <a:ext cx="5185751" cy="743981"/>
            <a:chOff x="5401703" y="751541"/>
            <a:chExt cx="5185751" cy="743981"/>
          </a:xfrm>
        </p:grpSpPr>
        <p:grpSp>
          <p:nvGrpSpPr>
            <p:cNvPr id="43" name="4"/>
            <p:cNvGrpSpPr/>
            <p:nvPr/>
          </p:nvGrpSpPr>
          <p:grpSpPr>
            <a:xfrm>
              <a:off x="6401692" y="751541"/>
              <a:ext cx="4185762" cy="743981"/>
              <a:chOff x="6988950" y="633706"/>
              <a:chExt cx="4185762" cy="743981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6988950" y="633706"/>
                <a:ext cx="2852063" cy="497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l"/>
                <a:r>
                  <a:rPr lang="zh-CN" altLang="en-US" sz="2000" spc="600" dirty="0">
                    <a:solidFill>
                      <a:srgbClr val="4F97B1"/>
                    </a:solidFill>
                    <a:latin typeface="腾祥澜黑简" panose="01010104010101010101" pitchFamily="2" charset="-122"/>
                    <a:ea typeface="腾祥澜黑简" panose="01010104010101010101" pitchFamily="2" charset="-122"/>
                  </a:rPr>
                  <a:t>点击添加文章标题</a:t>
                </a:r>
              </a:p>
            </p:txBody>
          </p:sp>
          <p:sp>
            <p:nvSpPr>
              <p:cNvPr id="47" name="矩形 46"/>
              <p:cNvSpPr/>
              <p:nvPr/>
            </p:nvSpPr>
            <p:spPr>
              <a:xfrm flipH="1">
                <a:off x="7023944" y="1085299"/>
                <a:ext cx="4150768" cy="2923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1219170">
                  <a:lnSpc>
                    <a:spcPct val="130000"/>
                  </a:lnSpc>
                  <a:defRPr/>
                </a:pPr>
                <a:r>
                  <a:rPr lang="zh-CN" altLang="en-US" sz="10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您的内容打在这里，或者通过复制您的文本后，在此框中选择粘贴</a:t>
                </a:r>
              </a:p>
            </p:txBody>
          </p:sp>
        </p:grpSp>
        <p:sp>
          <p:nvSpPr>
            <p:cNvPr id="44" name="矩形: 圆角 1"/>
            <p:cNvSpPr/>
            <p:nvPr/>
          </p:nvSpPr>
          <p:spPr>
            <a:xfrm>
              <a:off x="5401703" y="947331"/>
              <a:ext cx="870857" cy="493486"/>
            </a:xfrm>
            <a:prstGeom prst="round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华文细黑" panose="02010600040101010101" pitchFamily="2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578029" y="961610"/>
              <a:ext cx="524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l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lang="zh-CN" altLang="en-US" sz="2400" dirty="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839506" y="1712676"/>
            <a:ext cx="5185751" cy="743981"/>
            <a:chOff x="5401703" y="751541"/>
            <a:chExt cx="5185751" cy="743981"/>
          </a:xfrm>
        </p:grpSpPr>
        <p:grpSp>
          <p:nvGrpSpPr>
            <p:cNvPr id="49" name="4"/>
            <p:cNvGrpSpPr/>
            <p:nvPr/>
          </p:nvGrpSpPr>
          <p:grpSpPr>
            <a:xfrm>
              <a:off x="6401692" y="751541"/>
              <a:ext cx="4185762" cy="743981"/>
              <a:chOff x="6988950" y="633706"/>
              <a:chExt cx="4185762" cy="743981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6988950" y="633706"/>
                <a:ext cx="2852064" cy="497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l"/>
                <a:r>
                  <a:rPr lang="zh-CN" altLang="en-US" sz="2000" spc="600" dirty="0">
                    <a:solidFill>
                      <a:srgbClr val="4F97B1"/>
                    </a:solidFill>
                    <a:latin typeface="腾祥澜黑简" panose="01010104010101010101" pitchFamily="2" charset="-122"/>
                    <a:ea typeface="腾祥澜黑简" panose="01010104010101010101" pitchFamily="2" charset="-122"/>
                  </a:rPr>
                  <a:t>点击添加文章标题</a:t>
                </a:r>
              </a:p>
            </p:txBody>
          </p:sp>
          <p:sp>
            <p:nvSpPr>
              <p:cNvPr id="53" name="矩形 52"/>
              <p:cNvSpPr/>
              <p:nvPr/>
            </p:nvSpPr>
            <p:spPr>
              <a:xfrm flipH="1">
                <a:off x="7023944" y="1085299"/>
                <a:ext cx="4150768" cy="2923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1219170">
                  <a:lnSpc>
                    <a:spcPct val="130000"/>
                  </a:lnSpc>
                  <a:defRPr/>
                </a:pPr>
                <a:r>
                  <a:rPr lang="zh-CN" altLang="en-US" sz="10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您的内容打在这里，或者通过复制您的文本后，在此框中选择粘贴</a:t>
                </a:r>
              </a:p>
            </p:txBody>
          </p:sp>
        </p:grpSp>
        <p:sp>
          <p:nvSpPr>
            <p:cNvPr id="50" name="矩形: 圆角 1"/>
            <p:cNvSpPr/>
            <p:nvPr/>
          </p:nvSpPr>
          <p:spPr>
            <a:xfrm>
              <a:off x="5401703" y="947331"/>
              <a:ext cx="870857" cy="493486"/>
            </a:xfrm>
            <a:prstGeom prst="round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华文细黑" panose="02010600040101010101" pitchFamily="2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578029" y="961610"/>
              <a:ext cx="524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l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02</a:t>
              </a:r>
              <a:endParaRPr lang="zh-CN" altLang="en-US" sz="2400" dirty="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839506" y="2605303"/>
            <a:ext cx="5185751" cy="743981"/>
            <a:chOff x="5401703" y="751541"/>
            <a:chExt cx="5185751" cy="743981"/>
          </a:xfrm>
        </p:grpSpPr>
        <p:grpSp>
          <p:nvGrpSpPr>
            <p:cNvPr id="55" name="4"/>
            <p:cNvGrpSpPr/>
            <p:nvPr/>
          </p:nvGrpSpPr>
          <p:grpSpPr>
            <a:xfrm>
              <a:off x="6401692" y="751541"/>
              <a:ext cx="4185762" cy="743981"/>
              <a:chOff x="6988950" y="633706"/>
              <a:chExt cx="4185762" cy="743981"/>
            </a:xfrm>
          </p:grpSpPr>
          <p:sp>
            <p:nvSpPr>
              <p:cNvPr id="58" name="文本框 57"/>
              <p:cNvSpPr txBox="1"/>
              <p:nvPr/>
            </p:nvSpPr>
            <p:spPr>
              <a:xfrm>
                <a:off x="6988950" y="633706"/>
                <a:ext cx="2852064" cy="497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l"/>
                <a:r>
                  <a:rPr lang="zh-CN" altLang="en-US" sz="2000" spc="600" dirty="0">
                    <a:solidFill>
                      <a:srgbClr val="4F97B1"/>
                    </a:solidFill>
                    <a:latin typeface="腾祥澜黑简" panose="01010104010101010101" pitchFamily="2" charset="-122"/>
                    <a:ea typeface="腾祥澜黑简" panose="01010104010101010101" pitchFamily="2" charset="-122"/>
                  </a:rPr>
                  <a:t>点击添加文章标题</a:t>
                </a:r>
              </a:p>
            </p:txBody>
          </p:sp>
          <p:sp>
            <p:nvSpPr>
              <p:cNvPr id="59" name="矩形 58"/>
              <p:cNvSpPr/>
              <p:nvPr/>
            </p:nvSpPr>
            <p:spPr>
              <a:xfrm flipH="1">
                <a:off x="7023944" y="1085299"/>
                <a:ext cx="4150768" cy="2923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1219170">
                  <a:lnSpc>
                    <a:spcPct val="130000"/>
                  </a:lnSpc>
                  <a:defRPr/>
                </a:pPr>
                <a:r>
                  <a:rPr lang="zh-CN" altLang="en-US" sz="10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您的内容打在这里，或者通过复制您的文本后，在此框中选择粘贴</a:t>
                </a:r>
              </a:p>
            </p:txBody>
          </p:sp>
        </p:grpSp>
        <p:sp>
          <p:nvSpPr>
            <p:cNvPr id="56" name="矩形: 圆角 1"/>
            <p:cNvSpPr/>
            <p:nvPr/>
          </p:nvSpPr>
          <p:spPr>
            <a:xfrm>
              <a:off x="5401703" y="947331"/>
              <a:ext cx="870857" cy="493486"/>
            </a:xfrm>
            <a:prstGeom prst="round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华文细黑" panose="02010600040101010101" pitchFamily="2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5578029" y="961610"/>
              <a:ext cx="524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l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03</a:t>
              </a:r>
              <a:endParaRPr lang="zh-CN" altLang="en-US" sz="2400" dirty="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839506" y="3497930"/>
            <a:ext cx="5185751" cy="743981"/>
            <a:chOff x="5401703" y="751541"/>
            <a:chExt cx="5185751" cy="743981"/>
          </a:xfrm>
        </p:grpSpPr>
        <p:grpSp>
          <p:nvGrpSpPr>
            <p:cNvPr id="61" name="4"/>
            <p:cNvGrpSpPr/>
            <p:nvPr/>
          </p:nvGrpSpPr>
          <p:grpSpPr>
            <a:xfrm>
              <a:off x="6401692" y="751541"/>
              <a:ext cx="4185762" cy="743981"/>
              <a:chOff x="6988950" y="633706"/>
              <a:chExt cx="4185762" cy="743981"/>
            </a:xfrm>
          </p:grpSpPr>
          <p:sp>
            <p:nvSpPr>
              <p:cNvPr id="64" name="文本框 63"/>
              <p:cNvSpPr txBox="1"/>
              <p:nvPr/>
            </p:nvSpPr>
            <p:spPr>
              <a:xfrm>
                <a:off x="6988950" y="633706"/>
                <a:ext cx="2852064" cy="497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l"/>
                <a:r>
                  <a:rPr lang="zh-CN" altLang="en-US" sz="2000" spc="600" dirty="0">
                    <a:solidFill>
                      <a:srgbClr val="4F97B1"/>
                    </a:solidFill>
                    <a:latin typeface="腾祥澜黑简" panose="01010104010101010101" pitchFamily="2" charset="-122"/>
                    <a:ea typeface="腾祥澜黑简" panose="01010104010101010101" pitchFamily="2" charset="-122"/>
                  </a:rPr>
                  <a:t>点击添加文章标题</a:t>
                </a:r>
              </a:p>
            </p:txBody>
          </p:sp>
          <p:sp>
            <p:nvSpPr>
              <p:cNvPr id="65" name="矩形 64"/>
              <p:cNvSpPr/>
              <p:nvPr/>
            </p:nvSpPr>
            <p:spPr>
              <a:xfrm flipH="1">
                <a:off x="7023944" y="1085299"/>
                <a:ext cx="4150768" cy="2923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1219170">
                  <a:lnSpc>
                    <a:spcPct val="130000"/>
                  </a:lnSpc>
                  <a:defRPr/>
                </a:pPr>
                <a:r>
                  <a:rPr lang="zh-CN" altLang="en-US" sz="10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您的内容打在这里，或者通过复制您的文本后，在此框中选择粘贴</a:t>
                </a:r>
              </a:p>
            </p:txBody>
          </p:sp>
        </p:grpSp>
        <p:sp>
          <p:nvSpPr>
            <p:cNvPr id="62" name="矩形: 圆角 1"/>
            <p:cNvSpPr/>
            <p:nvPr/>
          </p:nvSpPr>
          <p:spPr>
            <a:xfrm>
              <a:off x="5401703" y="947331"/>
              <a:ext cx="870857" cy="493486"/>
            </a:xfrm>
            <a:prstGeom prst="round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华文细黑" panose="02010600040101010101" pitchFamily="2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5578029" y="961610"/>
              <a:ext cx="524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l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04</a:t>
              </a:r>
              <a:endParaRPr lang="zh-CN" altLang="en-US" sz="2400" dirty="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839506" y="4390557"/>
            <a:ext cx="5185751" cy="743981"/>
            <a:chOff x="5401703" y="751541"/>
            <a:chExt cx="5185751" cy="743981"/>
          </a:xfrm>
        </p:grpSpPr>
        <p:grpSp>
          <p:nvGrpSpPr>
            <p:cNvPr id="67" name="4"/>
            <p:cNvGrpSpPr/>
            <p:nvPr/>
          </p:nvGrpSpPr>
          <p:grpSpPr>
            <a:xfrm>
              <a:off x="6401692" y="751541"/>
              <a:ext cx="4185762" cy="743981"/>
              <a:chOff x="6988950" y="633706"/>
              <a:chExt cx="4185762" cy="743981"/>
            </a:xfrm>
          </p:grpSpPr>
          <p:sp>
            <p:nvSpPr>
              <p:cNvPr id="70" name="文本框 69"/>
              <p:cNvSpPr txBox="1"/>
              <p:nvPr/>
            </p:nvSpPr>
            <p:spPr>
              <a:xfrm>
                <a:off x="6988950" y="633706"/>
                <a:ext cx="2852064" cy="4977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24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algn="l"/>
                <a:r>
                  <a:rPr lang="zh-CN" altLang="en-US" sz="2000" spc="600" dirty="0">
                    <a:solidFill>
                      <a:srgbClr val="4F97B1"/>
                    </a:solidFill>
                    <a:latin typeface="腾祥澜黑简" panose="01010104010101010101" pitchFamily="2" charset="-122"/>
                    <a:ea typeface="腾祥澜黑简" panose="01010104010101010101" pitchFamily="2" charset="-122"/>
                  </a:rPr>
                  <a:t>点击添加文章标题</a:t>
                </a:r>
              </a:p>
            </p:txBody>
          </p:sp>
          <p:sp>
            <p:nvSpPr>
              <p:cNvPr id="71" name="矩形 70"/>
              <p:cNvSpPr/>
              <p:nvPr/>
            </p:nvSpPr>
            <p:spPr>
              <a:xfrm flipH="1">
                <a:off x="7023944" y="1085299"/>
                <a:ext cx="4150768" cy="2923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1219170">
                  <a:lnSpc>
                    <a:spcPct val="130000"/>
                  </a:lnSpc>
                  <a:defRPr/>
                </a:pPr>
                <a:r>
                  <a:rPr lang="zh-CN" altLang="en-US" sz="1000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您的内容打在这里，或者通过复制您的文本后，在此框中选择粘贴</a:t>
                </a:r>
              </a:p>
            </p:txBody>
          </p:sp>
        </p:grpSp>
        <p:sp>
          <p:nvSpPr>
            <p:cNvPr id="68" name="矩形: 圆角 1"/>
            <p:cNvSpPr/>
            <p:nvPr/>
          </p:nvSpPr>
          <p:spPr>
            <a:xfrm>
              <a:off x="5401703" y="947331"/>
              <a:ext cx="870857" cy="493486"/>
            </a:xfrm>
            <a:prstGeom prst="round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华文细黑" panose="02010600040101010101" pitchFamily="2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578029" y="961610"/>
              <a:ext cx="524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lt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05</a:t>
              </a:r>
              <a:endParaRPr lang="zh-CN" altLang="en-US" sz="2400" dirty="0">
                <a:solidFill>
                  <a:schemeClr val="lt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583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858">
        <p:random/>
      </p:transition>
    </mc:Choice>
    <mc:Fallback xmlns="">
      <p:transition spd="slow" advClick="0" advTm="385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000"/>
                            </p:stCondLst>
                            <p:childTnLst>
                              <p:par>
                                <p:cTn id="18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6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4" grpId="0"/>
      <p:bldP spid="21" grpId="0" animBg="1"/>
      <p:bldP spid="22" grpId="0"/>
      <p:bldP spid="23" grpId="0" animBg="1"/>
      <p:bldP spid="25" grpId="0" animBg="1"/>
      <p:bldP spid="26" grpId="0"/>
      <p:bldP spid="27" grpId="0" animBg="1"/>
      <p:bldP spid="28" grpId="0"/>
      <p:bldP spid="29" grpId="0" animBg="1"/>
      <p:bldP spid="30" grpId="0"/>
      <p:bldP spid="31" grpId="0" animBg="1"/>
      <p:bldP spid="32" grpId="0"/>
      <p:bldP spid="33" grpId="0" animBg="1"/>
      <p:bldP spid="34" grpId="0"/>
      <p:bldP spid="35" grpId="0" animBg="1"/>
      <p:bldP spid="36" grpId="0"/>
      <p:bldP spid="39" grpId="0"/>
      <p:bldP spid="40" grpId="0" animBg="1"/>
      <p:bldP spid="4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>
            <p:custDataLst>
              <p:tags r:id="rId1"/>
            </p:custDataLst>
          </p:nvPr>
        </p:nvSpPr>
        <p:spPr>
          <a:xfrm rot="15966910" flipV="1">
            <a:off x="1205057" y="1230903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9630424" flipV="1">
            <a:off x="1629404" y="560184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>
            <p:custDataLst>
              <p:tags r:id="rId3"/>
            </p:custDataLst>
          </p:nvPr>
        </p:nvSpPr>
        <p:spPr>
          <a:xfrm rot="3828606" flipV="1">
            <a:off x="400665" y="1136228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" name="等腰三角形 5"/>
          <p:cNvSpPr/>
          <p:nvPr>
            <p:custDataLst>
              <p:tags r:id="rId4"/>
            </p:custDataLst>
          </p:nvPr>
        </p:nvSpPr>
        <p:spPr>
          <a:xfrm rot="6989783" flipV="1">
            <a:off x="488977" y="63321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" name="等腰三角形 6"/>
          <p:cNvSpPr/>
          <p:nvPr>
            <p:custDataLst>
              <p:tags r:id="rId5"/>
            </p:custDataLst>
          </p:nvPr>
        </p:nvSpPr>
        <p:spPr>
          <a:xfrm rot="16451479" flipV="1">
            <a:off x="798865" y="868124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>
            <p:custDataLst>
              <p:tags r:id="rId6"/>
            </p:custDataLst>
          </p:nvPr>
        </p:nvSpPr>
        <p:spPr>
          <a:xfrm rot="15966910" flipH="1">
            <a:off x="10645263" y="5354034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>
            <p:custDataLst>
              <p:tags r:id="rId7"/>
            </p:custDataLst>
          </p:nvPr>
        </p:nvSpPr>
        <p:spPr>
          <a:xfrm rot="9630424" flipH="1">
            <a:off x="10090741" y="5912041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>
            <p:custDataLst>
              <p:tags r:id="rId8"/>
            </p:custDataLst>
          </p:nvPr>
        </p:nvSpPr>
        <p:spPr>
          <a:xfrm rot="3828606" flipH="1">
            <a:off x="11449655" y="5448709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1" name="等腰三角形 10"/>
          <p:cNvSpPr/>
          <p:nvPr>
            <p:custDataLst>
              <p:tags r:id="rId9"/>
            </p:custDataLst>
          </p:nvPr>
        </p:nvSpPr>
        <p:spPr>
          <a:xfrm rot="6989783" flipH="1">
            <a:off x="11501043" y="607236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>
            <p:custDataLst>
              <p:tags r:id="rId10"/>
            </p:custDataLst>
          </p:nvPr>
        </p:nvSpPr>
        <p:spPr>
          <a:xfrm rot="16451479" flipH="1">
            <a:off x="11189567" y="5837462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0" y="2202574"/>
            <a:ext cx="12190662" cy="2419437"/>
            <a:chOff x="170694" y="177982"/>
            <a:chExt cx="3936003" cy="781165"/>
          </a:xfrm>
        </p:grpSpPr>
        <p:sp>
          <p:nvSpPr>
            <p:cNvPr id="20" name="等腰三角形 19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2610" y="282774"/>
              <a:ext cx="569115" cy="5298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4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04</a:t>
              </a:r>
              <a:endParaRPr lang="zh-CN" altLang="en-US" sz="10664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48"/>
          <p:cNvSpPr txBox="1"/>
          <p:nvPr/>
        </p:nvSpPr>
        <p:spPr>
          <a:xfrm>
            <a:off x="4057050" y="2688008"/>
            <a:ext cx="6733138" cy="738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798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谭黑简体" panose="02000000000000000000" pitchFamily="2" charset="-122"/>
                <a:ea typeface="方正粗谭黑简体" panose="02000000000000000000" pitchFamily="2" charset="-122"/>
                <a:cs typeface="+mn-ea"/>
                <a:sym typeface="Arial" panose="020B0604020202020204" pitchFamily="34" charset="0"/>
              </a:rPr>
              <a:t>此处添加章节标题</a:t>
            </a:r>
            <a:endParaRPr lang="en-GB" altLang="zh-CN" sz="4798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谭黑简体" panose="02000000000000000000" pitchFamily="2" charset="-122"/>
              <a:ea typeface="方正粗谭黑简体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4057050" y="3434730"/>
            <a:ext cx="6319025" cy="7109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</p:spTree>
    <p:extLst>
      <p:ext uri="{BB962C8B-B14F-4D97-AF65-F5344CB8AC3E}">
        <p14:creationId xmlns:p14="http://schemas.microsoft.com/office/powerpoint/2010/main" val="1950624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106">
        <p:random/>
      </p:transition>
    </mc:Choice>
    <mc:Fallback xmlns="">
      <p:transition spd="slow" advClick="0" advTm="410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5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5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5898994" y="2757283"/>
            <a:ext cx="2773176" cy="2731578"/>
            <a:chOff x="5898994" y="2757283"/>
            <a:chExt cx="2773176" cy="2731578"/>
          </a:xfrm>
        </p:grpSpPr>
        <p:sp>
          <p:nvSpPr>
            <p:cNvPr id="52" name="KSO_Shape"/>
            <p:cNvSpPr>
              <a:spLocks/>
            </p:cNvSpPr>
            <p:nvPr/>
          </p:nvSpPr>
          <p:spPr bwMode="auto">
            <a:xfrm>
              <a:off x="5898994" y="2757283"/>
              <a:ext cx="2773176" cy="2731578"/>
            </a:xfrm>
            <a:custGeom>
              <a:avLst/>
              <a:gdLst>
                <a:gd name="T0" fmla="*/ 351815 w 2443615"/>
                <a:gd name="T1" fmla="*/ 127711 h 2406492"/>
                <a:gd name="T2" fmla="*/ 127265 w 2443615"/>
                <a:gd name="T3" fmla="*/ 352436 h 2406492"/>
                <a:gd name="T4" fmla="*/ 351815 w 2443615"/>
                <a:gd name="T5" fmla="*/ 577161 h 2406492"/>
                <a:gd name="T6" fmla="*/ 576364 w 2443615"/>
                <a:gd name="T7" fmla="*/ 352436 h 2406492"/>
                <a:gd name="T8" fmla="*/ 351815 w 2443615"/>
                <a:gd name="T9" fmla="*/ 127711 h 2406492"/>
                <a:gd name="T10" fmla="*/ 323002 w 2443615"/>
                <a:gd name="T11" fmla="*/ 0 h 2406492"/>
                <a:gd name="T12" fmla="*/ 380627 w 2443615"/>
                <a:gd name="T13" fmla="*/ 0 h 2406492"/>
                <a:gd name="T14" fmla="*/ 393151 w 2443615"/>
                <a:gd name="T15" fmla="*/ 71092 h 2406492"/>
                <a:gd name="T16" fmla="*/ 500853 w 2443615"/>
                <a:gd name="T17" fmla="*/ 110323 h 2406492"/>
                <a:gd name="T18" fmla="*/ 556109 w 2443615"/>
                <a:gd name="T19" fmla="*/ 63920 h 2406492"/>
                <a:gd name="T20" fmla="*/ 600251 w 2443615"/>
                <a:gd name="T21" fmla="*/ 100990 h 2406492"/>
                <a:gd name="T22" fmla="*/ 564182 w 2443615"/>
                <a:gd name="T23" fmla="*/ 163505 h 2406492"/>
                <a:gd name="T24" fmla="*/ 621490 w 2443615"/>
                <a:gd name="T25" fmla="*/ 262842 h 2406492"/>
                <a:gd name="T26" fmla="*/ 693623 w 2443615"/>
                <a:gd name="T27" fmla="*/ 262840 h 2406492"/>
                <a:gd name="T28" fmla="*/ 703629 w 2443615"/>
                <a:gd name="T29" fmla="*/ 319633 h 2406492"/>
                <a:gd name="T30" fmla="*/ 635846 w 2443615"/>
                <a:gd name="T31" fmla="*/ 344321 h 2406492"/>
                <a:gd name="T32" fmla="*/ 615944 w 2443615"/>
                <a:gd name="T33" fmla="*/ 457282 h 2406492"/>
                <a:gd name="T34" fmla="*/ 671201 w 2443615"/>
                <a:gd name="T35" fmla="*/ 503683 h 2406492"/>
                <a:gd name="T36" fmla="*/ 642389 w 2443615"/>
                <a:gd name="T37" fmla="*/ 553626 h 2406492"/>
                <a:gd name="T38" fmla="*/ 574608 w 2443615"/>
                <a:gd name="T39" fmla="*/ 528934 h 2406492"/>
                <a:gd name="T40" fmla="*/ 486808 w 2443615"/>
                <a:gd name="T41" fmla="*/ 602665 h 2406492"/>
                <a:gd name="T42" fmla="*/ 499336 w 2443615"/>
                <a:gd name="T43" fmla="*/ 673756 h 2406492"/>
                <a:gd name="T44" fmla="*/ 445187 w 2443615"/>
                <a:gd name="T45" fmla="*/ 693480 h 2406492"/>
                <a:gd name="T46" fmla="*/ 409122 w 2443615"/>
                <a:gd name="T47" fmla="*/ 630963 h 2406492"/>
                <a:gd name="T48" fmla="*/ 294507 w 2443615"/>
                <a:gd name="T49" fmla="*/ 630963 h 2406492"/>
                <a:gd name="T50" fmla="*/ 258443 w 2443615"/>
                <a:gd name="T51" fmla="*/ 693480 h 2406492"/>
                <a:gd name="T52" fmla="*/ 204294 w 2443615"/>
                <a:gd name="T53" fmla="*/ 673756 h 2406492"/>
                <a:gd name="T54" fmla="*/ 216821 w 2443615"/>
                <a:gd name="T55" fmla="*/ 602665 h 2406492"/>
                <a:gd name="T56" fmla="*/ 129022 w 2443615"/>
                <a:gd name="T57" fmla="*/ 528934 h 2406492"/>
                <a:gd name="T58" fmla="*/ 61240 w 2443615"/>
                <a:gd name="T59" fmla="*/ 553626 h 2406492"/>
                <a:gd name="T60" fmla="*/ 32428 w 2443615"/>
                <a:gd name="T61" fmla="*/ 503683 h 2406492"/>
                <a:gd name="T62" fmla="*/ 87685 w 2443615"/>
                <a:gd name="T63" fmla="*/ 457282 h 2406492"/>
                <a:gd name="T64" fmla="*/ 67783 w 2443615"/>
                <a:gd name="T65" fmla="*/ 344321 h 2406492"/>
                <a:gd name="T66" fmla="*/ 0 w 2443615"/>
                <a:gd name="T67" fmla="*/ 319633 h 2406492"/>
                <a:gd name="T68" fmla="*/ 10006 w 2443615"/>
                <a:gd name="T69" fmla="*/ 262840 h 2406492"/>
                <a:gd name="T70" fmla="*/ 82138 w 2443615"/>
                <a:gd name="T71" fmla="*/ 262842 h 2406492"/>
                <a:gd name="T72" fmla="*/ 139446 w 2443615"/>
                <a:gd name="T73" fmla="*/ 163505 h 2406492"/>
                <a:gd name="T74" fmla="*/ 103378 w 2443615"/>
                <a:gd name="T75" fmla="*/ 100990 h 2406492"/>
                <a:gd name="T76" fmla="*/ 147520 w 2443615"/>
                <a:gd name="T77" fmla="*/ 63920 h 2406492"/>
                <a:gd name="T78" fmla="*/ 202776 w 2443615"/>
                <a:gd name="T79" fmla="*/ 110323 h 2406492"/>
                <a:gd name="T80" fmla="*/ 310478 w 2443615"/>
                <a:gd name="T81" fmla="*/ 71092 h 240649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443615" h="2406492">
                  <a:moveTo>
                    <a:pt x="1221807" y="443178"/>
                  </a:moveTo>
                  <a:cubicBezTo>
                    <a:pt x="791117" y="443178"/>
                    <a:pt x="441973" y="792322"/>
                    <a:pt x="441973" y="1223012"/>
                  </a:cubicBezTo>
                  <a:cubicBezTo>
                    <a:pt x="441973" y="1653702"/>
                    <a:pt x="791117" y="2002846"/>
                    <a:pt x="1221807" y="2002846"/>
                  </a:cubicBezTo>
                  <a:cubicBezTo>
                    <a:pt x="1652497" y="2002846"/>
                    <a:pt x="2001641" y="1653702"/>
                    <a:pt x="2001641" y="1223012"/>
                  </a:cubicBezTo>
                  <a:cubicBezTo>
                    <a:pt x="2001641" y="792322"/>
                    <a:pt x="1652497" y="443178"/>
                    <a:pt x="1221807" y="443178"/>
                  </a:cubicBezTo>
                  <a:close/>
                  <a:moveTo>
                    <a:pt x="1121747" y="0"/>
                  </a:moveTo>
                  <a:lnTo>
                    <a:pt x="1321868" y="0"/>
                  </a:lnTo>
                  <a:lnTo>
                    <a:pt x="1365362" y="246702"/>
                  </a:lnTo>
                  <a:cubicBezTo>
                    <a:pt x="1497994" y="266203"/>
                    <a:pt x="1625261" y="312525"/>
                    <a:pt x="1739400" y="382840"/>
                  </a:cubicBezTo>
                  <a:lnTo>
                    <a:pt x="1931295" y="221813"/>
                  </a:lnTo>
                  <a:lnTo>
                    <a:pt x="2084596" y="350449"/>
                  </a:lnTo>
                  <a:lnTo>
                    <a:pt x="1959337" y="567390"/>
                  </a:lnTo>
                  <a:cubicBezTo>
                    <a:pt x="2048403" y="667584"/>
                    <a:pt x="2116120" y="784874"/>
                    <a:pt x="2158357" y="912104"/>
                  </a:cubicBezTo>
                  <a:lnTo>
                    <a:pt x="2408865" y="912098"/>
                  </a:lnTo>
                  <a:lnTo>
                    <a:pt x="2443615" y="1109179"/>
                  </a:lnTo>
                  <a:lnTo>
                    <a:pt x="2208214" y="1194851"/>
                  </a:lnTo>
                  <a:cubicBezTo>
                    <a:pt x="2212040" y="1328854"/>
                    <a:pt x="2188522" y="1462233"/>
                    <a:pt x="2139095" y="1586846"/>
                  </a:cubicBezTo>
                  <a:lnTo>
                    <a:pt x="2330998" y="1747864"/>
                  </a:lnTo>
                  <a:lnTo>
                    <a:pt x="2230938" y="1921175"/>
                  </a:lnTo>
                  <a:lnTo>
                    <a:pt x="1995541" y="1835490"/>
                  </a:lnTo>
                  <a:cubicBezTo>
                    <a:pt x="1912336" y="1940602"/>
                    <a:pt x="1808586" y="2027658"/>
                    <a:pt x="1690623" y="2091346"/>
                  </a:cubicBezTo>
                  <a:lnTo>
                    <a:pt x="1734130" y="2338046"/>
                  </a:lnTo>
                  <a:lnTo>
                    <a:pt x="1546077" y="2406492"/>
                  </a:lnTo>
                  <a:lnTo>
                    <a:pt x="1420828" y="2189544"/>
                  </a:lnTo>
                  <a:cubicBezTo>
                    <a:pt x="1289525" y="2216580"/>
                    <a:pt x="1154089" y="2216580"/>
                    <a:pt x="1022786" y="2189544"/>
                  </a:cubicBezTo>
                  <a:lnTo>
                    <a:pt x="897539" y="2406492"/>
                  </a:lnTo>
                  <a:lnTo>
                    <a:pt x="709486" y="2338046"/>
                  </a:lnTo>
                  <a:lnTo>
                    <a:pt x="752993" y="2091346"/>
                  </a:lnTo>
                  <a:cubicBezTo>
                    <a:pt x="635030" y="2027658"/>
                    <a:pt x="531280" y="1940601"/>
                    <a:pt x="448076" y="1835490"/>
                  </a:cubicBezTo>
                  <a:lnTo>
                    <a:pt x="212678" y="1921175"/>
                  </a:lnTo>
                  <a:lnTo>
                    <a:pt x="112617" y="1747864"/>
                  </a:lnTo>
                  <a:lnTo>
                    <a:pt x="304520" y="1586846"/>
                  </a:lnTo>
                  <a:cubicBezTo>
                    <a:pt x="255094" y="1462233"/>
                    <a:pt x="231575" y="1328854"/>
                    <a:pt x="235401" y="1194851"/>
                  </a:cubicBezTo>
                  <a:lnTo>
                    <a:pt x="0" y="1109179"/>
                  </a:lnTo>
                  <a:lnTo>
                    <a:pt x="34750" y="912098"/>
                  </a:lnTo>
                  <a:lnTo>
                    <a:pt x="285257" y="912104"/>
                  </a:lnTo>
                  <a:cubicBezTo>
                    <a:pt x="327494" y="784874"/>
                    <a:pt x="395211" y="667583"/>
                    <a:pt x="484278" y="567390"/>
                  </a:cubicBezTo>
                  <a:lnTo>
                    <a:pt x="359019" y="350449"/>
                  </a:lnTo>
                  <a:lnTo>
                    <a:pt x="512321" y="221813"/>
                  </a:lnTo>
                  <a:lnTo>
                    <a:pt x="704216" y="382840"/>
                  </a:lnTo>
                  <a:cubicBezTo>
                    <a:pt x="818353" y="312525"/>
                    <a:pt x="945621" y="266204"/>
                    <a:pt x="1078253" y="246702"/>
                  </a:cubicBezTo>
                  <a:lnTo>
                    <a:pt x="1121747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53" name="KSO_Shape"/>
            <p:cNvSpPr>
              <a:spLocks/>
            </p:cNvSpPr>
            <p:nvPr/>
          </p:nvSpPr>
          <p:spPr bwMode="auto">
            <a:xfrm>
              <a:off x="6818303" y="3676576"/>
              <a:ext cx="941644" cy="892992"/>
            </a:xfrm>
            <a:custGeom>
              <a:avLst/>
              <a:gdLst/>
              <a:ahLst/>
              <a:cxnLst/>
              <a:rect l="0" t="0" r="r" b="b"/>
              <a:pathLst>
                <a:path w="1917701" h="1819275">
                  <a:moveTo>
                    <a:pt x="711992" y="795933"/>
                  </a:moveTo>
                  <a:lnTo>
                    <a:pt x="722042" y="796197"/>
                  </a:lnTo>
                  <a:lnTo>
                    <a:pt x="731828" y="796462"/>
                  </a:lnTo>
                  <a:lnTo>
                    <a:pt x="742143" y="796991"/>
                  </a:lnTo>
                  <a:lnTo>
                    <a:pt x="751929" y="797784"/>
                  </a:lnTo>
                  <a:lnTo>
                    <a:pt x="761979" y="798577"/>
                  </a:lnTo>
                  <a:lnTo>
                    <a:pt x="771765" y="799635"/>
                  </a:lnTo>
                  <a:lnTo>
                    <a:pt x="781551" y="800957"/>
                  </a:lnTo>
                  <a:lnTo>
                    <a:pt x="791337" y="802544"/>
                  </a:lnTo>
                  <a:lnTo>
                    <a:pt x="800858" y="804130"/>
                  </a:lnTo>
                  <a:lnTo>
                    <a:pt x="810644" y="805981"/>
                  </a:lnTo>
                  <a:lnTo>
                    <a:pt x="820166" y="807832"/>
                  </a:lnTo>
                  <a:lnTo>
                    <a:pt x="829687" y="810212"/>
                  </a:lnTo>
                  <a:lnTo>
                    <a:pt x="839473" y="812592"/>
                  </a:lnTo>
                  <a:lnTo>
                    <a:pt x="848994" y="814972"/>
                  </a:lnTo>
                  <a:lnTo>
                    <a:pt x="858252" y="817616"/>
                  </a:lnTo>
                  <a:lnTo>
                    <a:pt x="867773" y="820525"/>
                  </a:lnTo>
                  <a:lnTo>
                    <a:pt x="886551" y="826871"/>
                  </a:lnTo>
                  <a:lnTo>
                    <a:pt x="905065" y="833746"/>
                  </a:lnTo>
                  <a:lnTo>
                    <a:pt x="923315" y="841415"/>
                  </a:lnTo>
                  <a:lnTo>
                    <a:pt x="941300" y="849612"/>
                  </a:lnTo>
                  <a:lnTo>
                    <a:pt x="959284" y="858603"/>
                  </a:lnTo>
                  <a:lnTo>
                    <a:pt x="976740" y="868122"/>
                  </a:lnTo>
                  <a:lnTo>
                    <a:pt x="993932" y="878170"/>
                  </a:lnTo>
                  <a:lnTo>
                    <a:pt x="1011123" y="889012"/>
                  </a:lnTo>
                  <a:lnTo>
                    <a:pt x="1003189" y="891392"/>
                  </a:lnTo>
                  <a:lnTo>
                    <a:pt x="995254" y="893772"/>
                  </a:lnTo>
                  <a:lnTo>
                    <a:pt x="987055" y="896416"/>
                  </a:lnTo>
                  <a:lnTo>
                    <a:pt x="979121" y="899325"/>
                  </a:lnTo>
                  <a:lnTo>
                    <a:pt x="971186" y="902762"/>
                  </a:lnTo>
                  <a:lnTo>
                    <a:pt x="962987" y="905936"/>
                  </a:lnTo>
                  <a:lnTo>
                    <a:pt x="955053" y="909638"/>
                  </a:lnTo>
                  <a:lnTo>
                    <a:pt x="947383" y="913604"/>
                  </a:lnTo>
                  <a:lnTo>
                    <a:pt x="939448" y="917835"/>
                  </a:lnTo>
                  <a:lnTo>
                    <a:pt x="932043" y="922066"/>
                  </a:lnTo>
                  <a:lnTo>
                    <a:pt x="924637" y="926826"/>
                  </a:lnTo>
                  <a:lnTo>
                    <a:pt x="917231" y="931850"/>
                  </a:lnTo>
                  <a:lnTo>
                    <a:pt x="910090" y="936874"/>
                  </a:lnTo>
                  <a:lnTo>
                    <a:pt x="902949" y="942427"/>
                  </a:lnTo>
                  <a:lnTo>
                    <a:pt x="896073" y="948509"/>
                  </a:lnTo>
                  <a:lnTo>
                    <a:pt x="889461" y="954326"/>
                  </a:lnTo>
                  <a:lnTo>
                    <a:pt x="883113" y="960937"/>
                  </a:lnTo>
                  <a:lnTo>
                    <a:pt x="877030" y="967812"/>
                  </a:lnTo>
                  <a:lnTo>
                    <a:pt x="871211" y="974952"/>
                  </a:lnTo>
                  <a:lnTo>
                    <a:pt x="865393" y="982356"/>
                  </a:lnTo>
                  <a:lnTo>
                    <a:pt x="859838" y="990024"/>
                  </a:lnTo>
                  <a:lnTo>
                    <a:pt x="854813" y="998486"/>
                  </a:lnTo>
                  <a:lnTo>
                    <a:pt x="850052" y="1006683"/>
                  </a:lnTo>
                  <a:lnTo>
                    <a:pt x="845556" y="1015674"/>
                  </a:lnTo>
                  <a:lnTo>
                    <a:pt x="841324" y="1025193"/>
                  </a:lnTo>
                  <a:lnTo>
                    <a:pt x="837886" y="1034713"/>
                  </a:lnTo>
                  <a:lnTo>
                    <a:pt x="834183" y="1044761"/>
                  </a:lnTo>
                  <a:lnTo>
                    <a:pt x="831274" y="1055074"/>
                  </a:lnTo>
                  <a:lnTo>
                    <a:pt x="828629" y="1066180"/>
                  </a:lnTo>
                  <a:lnTo>
                    <a:pt x="826249" y="1077550"/>
                  </a:lnTo>
                  <a:lnTo>
                    <a:pt x="824398" y="1089185"/>
                  </a:lnTo>
                  <a:lnTo>
                    <a:pt x="823340" y="1101349"/>
                  </a:lnTo>
                  <a:lnTo>
                    <a:pt x="822017" y="1115893"/>
                  </a:lnTo>
                  <a:lnTo>
                    <a:pt x="821488" y="1129907"/>
                  </a:lnTo>
                  <a:lnTo>
                    <a:pt x="821488" y="1143129"/>
                  </a:lnTo>
                  <a:lnTo>
                    <a:pt x="821753" y="1156086"/>
                  </a:lnTo>
                  <a:lnTo>
                    <a:pt x="822546" y="1168514"/>
                  </a:lnTo>
                  <a:lnTo>
                    <a:pt x="824133" y="1180413"/>
                  </a:lnTo>
                  <a:lnTo>
                    <a:pt x="825984" y="1192048"/>
                  </a:lnTo>
                  <a:lnTo>
                    <a:pt x="828100" y="1203154"/>
                  </a:lnTo>
                  <a:lnTo>
                    <a:pt x="830745" y="1213731"/>
                  </a:lnTo>
                  <a:lnTo>
                    <a:pt x="833654" y="1224044"/>
                  </a:lnTo>
                  <a:lnTo>
                    <a:pt x="836828" y="1233828"/>
                  </a:lnTo>
                  <a:lnTo>
                    <a:pt x="840531" y="1243348"/>
                  </a:lnTo>
                  <a:lnTo>
                    <a:pt x="844763" y="1252338"/>
                  </a:lnTo>
                  <a:lnTo>
                    <a:pt x="848994" y="1260800"/>
                  </a:lnTo>
                  <a:lnTo>
                    <a:pt x="853491" y="1269262"/>
                  </a:lnTo>
                  <a:lnTo>
                    <a:pt x="858516" y="1276930"/>
                  </a:lnTo>
                  <a:lnTo>
                    <a:pt x="863806" y="1284334"/>
                  </a:lnTo>
                  <a:lnTo>
                    <a:pt x="869360" y="1291474"/>
                  </a:lnTo>
                  <a:lnTo>
                    <a:pt x="874914" y="1298349"/>
                  </a:lnTo>
                  <a:lnTo>
                    <a:pt x="880997" y="1304960"/>
                  </a:lnTo>
                  <a:lnTo>
                    <a:pt x="887080" y="1311042"/>
                  </a:lnTo>
                  <a:lnTo>
                    <a:pt x="893428" y="1316859"/>
                  </a:lnTo>
                  <a:lnTo>
                    <a:pt x="900040" y="1322412"/>
                  </a:lnTo>
                  <a:lnTo>
                    <a:pt x="906652" y="1327436"/>
                  </a:lnTo>
                  <a:lnTo>
                    <a:pt x="913264" y="1332196"/>
                  </a:lnTo>
                  <a:lnTo>
                    <a:pt x="920405" y="1336956"/>
                  </a:lnTo>
                  <a:lnTo>
                    <a:pt x="927546" y="1341187"/>
                  </a:lnTo>
                  <a:lnTo>
                    <a:pt x="934687" y="1345417"/>
                  </a:lnTo>
                  <a:lnTo>
                    <a:pt x="941828" y="1349119"/>
                  </a:lnTo>
                  <a:lnTo>
                    <a:pt x="949234" y="1352821"/>
                  </a:lnTo>
                  <a:lnTo>
                    <a:pt x="956904" y="1355995"/>
                  </a:lnTo>
                  <a:lnTo>
                    <a:pt x="964310" y="1358903"/>
                  </a:lnTo>
                  <a:lnTo>
                    <a:pt x="971715" y="1361812"/>
                  </a:lnTo>
                  <a:lnTo>
                    <a:pt x="979121" y="1364456"/>
                  </a:lnTo>
                  <a:lnTo>
                    <a:pt x="986526" y="1366836"/>
                  </a:lnTo>
                  <a:lnTo>
                    <a:pt x="993932" y="1368952"/>
                  </a:lnTo>
                  <a:lnTo>
                    <a:pt x="1008479" y="1372654"/>
                  </a:lnTo>
                  <a:lnTo>
                    <a:pt x="1023025" y="1375562"/>
                  </a:lnTo>
                  <a:lnTo>
                    <a:pt x="1037043" y="1378471"/>
                  </a:lnTo>
                  <a:lnTo>
                    <a:pt x="1050532" y="1380058"/>
                  </a:lnTo>
                  <a:lnTo>
                    <a:pt x="1063227" y="1381380"/>
                  </a:lnTo>
                  <a:lnTo>
                    <a:pt x="1075129" y="1382438"/>
                  </a:lnTo>
                  <a:lnTo>
                    <a:pt x="1086237" y="1382702"/>
                  </a:lnTo>
                  <a:lnTo>
                    <a:pt x="1096287" y="1383231"/>
                  </a:lnTo>
                  <a:lnTo>
                    <a:pt x="1105015" y="1383495"/>
                  </a:lnTo>
                  <a:lnTo>
                    <a:pt x="1112421" y="1383231"/>
                  </a:lnTo>
                  <a:lnTo>
                    <a:pt x="1122736" y="1382702"/>
                  </a:lnTo>
                  <a:lnTo>
                    <a:pt x="1126703" y="1382438"/>
                  </a:lnTo>
                  <a:lnTo>
                    <a:pt x="1126703" y="1394337"/>
                  </a:lnTo>
                  <a:lnTo>
                    <a:pt x="1126968" y="1406236"/>
                  </a:lnTo>
                  <a:lnTo>
                    <a:pt x="1127232" y="1417607"/>
                  </a:lnTo>
                  <a:lnTo>
                    <a:pt x="1128025" y="1428977"/>
                  </a:lnTo>
                  <a:lnTo>
                    <a:pt x="1129083" y="1439554"/>
                  </a:lnTo>
                  <a:lnTo>
                    <a:pt x="1130141" y="1450131"/>
                  </a:lnTo>
                  <a:lnTo>
                    <a:pt x="1131728" y="1460444"/>
                  </a:lnTo>
                  <a:lnTo>
                    <a:pt x="1133580" y="1470228"/>
                  </a:lnTo>
                  <a:lnTo>
                    <a:pt x="1135431" y="1480012"/>
                  </a:lnTo>
                  <a:lnTo>
                    <a:pt x="1137547" y="1489267"/>
                  </a:lnTo>
                  <a:lnTo>
                    <a:pt x="1139927" y="1498522"/>
                  </a:lnTo>
                  <a:lnTo>
                    <a:pt x="1142572" y="1507513"/>
                  </a:lnTo>
                  <a:lnTo>
                    <a:pt x="1145481" y="1515710"/>
                  </a:lnTo>
                  <a:lnTo>
                    <a:pt x="1148391" y="1524172"/>
                  </a:lnTo>
                  <a:lnTo>
                    <a:pt x="1151564" y="1532105"/>
                  </a:lnTo>
                  <a:lnTo>
                    <a:pt x="1155003" y="1539773"/>
                  </a:lnTo>
                  <a:lnTo>
                    <a:pt x="1158441" y="1547442"/>
                  </a:lnTo>
                  <a:lnTo>
                    <a:pt x="1162408" y="1554581"/>
                  </a:lnTo>
                  <a:lnTo>
                    <a:pt x="1166111" y="1561721"/>
                  </a:lnTo>
                  <a:lnTo>
                    <a:pt x="1170078" y="1568596"/>
                  </a:lnTo>
                  <a:lnTo>
                    <a:pt x="1174575" y="1575207"/>
                  </a:lnTo>
                  <a:lnTo>
                    <a:pt x="1178806" y="1581553"/>
                  </a:lnTo>
                  <a:lnTo>
                    <a:pt x="1183038" y="1587370"/>
                  </a:lnTo>
                  <a:lnTo>
                    <a:pt x="1187799" y="1593452"/>
                  </a:lnTo>
                  <a:lnTo>
                    <a:pt x="1192560" y="1599005"/>
                  </a:lnTo>
                  <a:lnTo>
                    <a:pt x="1197320" y="1604558"/>
                  </a:lnTo>
                  <a:lnTo>
                    <a:pt x="1202346" y="1609582"/>
                  </a:lnTo>
                  <a:lnTo>
                    <a:pt x="1207635" y="1614607"/>
                  </a:lnTo>
                  <a:lnTo>
                    <a:pt x="1212660" y="1619366"/>
                  </a:lnTo>
                  <a:lnTo>
                    <a:pt x="1217950" y="1624126"/>
                  </a:lnTo>
                  <a:lnTo>
                    <a:pt x="1223240" y="1628357"/>
                  </a:lnTo>
                  <a:lnTo>
                    <a:pt x="1229058" y="1632852"/>
                  </a:lnTo>
                  <a:lnTo>
                    <a:pt x="1234348" y="1636819"/>
                  </a:lnTo>
                  <a:lnTo>
                    <a:pt x="1239902" y="1640521"/>
                  </a:lnTo>
                  <a:lnTo>
                    <a:pt x="1245721" y="1644487"/>
                  </a:lnTo>
                  <a:lnTo>
                    <a:pt x="1251540" y="1647660"/>
                  </a:lnTo>
                  <a:lnTo>
                    <a:pt x="1263177" y="1654271"/>
                  </a:lnTo>
                  <a:lnTo>
                    <a:pt x="1274814" y="1660353"/>
                  </a:lnTo>
                  <a:lnTo>
                    <a:pt x="1286716" y="1665377"/>
                  </a:lnTo>
                  <a:lnTo>
                    <a:pt x="1298882" y="1670137"/>
                  </a:lnTo>
                  <a:lnTo>
                    <a:pt x="1310784" y="1673839"/>
                  </a:lnTo>
                  <a:lnTo>
                    <a:pt x="1322686" y="1677541"/>
                  </a:lnTo>
                  <a:lnTo>
                    <a:pt x="1334588" y="1680714"/>
                  </a:lnTo>
                  <a:lnTo>
                    <a:pt x="1346225" y="1683094"/>
                  </a:lnTo>
                  <a:lnTo>
                    <a:pt x="1357862" y="1685474"/>
                  </a:lnTo>
                  <a:lnTo>
                    <a:pt x="1368971" y="1687325"/>
                  </a:lnTo>
                  <a:lnTo>
                    <a:pt x="1380079" y="1688382"/>
                  </a:lnTo>
                  <a:lnTo>
                    <a:pt x="1390658" y="1689705"/>
                  </a:lnTo>
                  <a:lnTo>
                    <a:pt x="1401238" y="1690498"/>
                  </a:lnTo>
                  <a:lnTo>
                    <a:pt x="1411024" y="1690762"/>
                  </a:lnTo>
                  <a:lnTo>
                    <a:pt x="1411817" y="1709537"/>
                  </a:lnTo>
                  <a:lnTo>
                    <a:pt x="1412346" y="1728311"/>
                  </a:lnTo>
                  <a:lnTo>
                    <a:pt x="1412875" y="1747086"/>
                  </a:lnTo>
                  <a:lnTo>
                    <a:pt x="1412875" y="1766125"/>
                  </a:lnTo>
                  <a:lnTo>
                    <a:pt x="1412346" y="1792832"/>
                  </a:lnTo>
                  <a:lnTo>
                    <a:pt x="1411553" y="1819275"/>
                  </a:lnTo>
                  <a:lnTo>
                    <a:pt x="793" y="1811078"/>
                  </a:lnTo>
                  <a:lnTo>
                    <a:pt x="264" y="1784635"/>
                  </a:lnTo>
                  <a:lnTo>
                    <a:pt x="0" y="1757928"/>
                  </a:lnTo>
                  <a:lnTo>
                    <a:pt x="529" y="1733071"/>
                  </a:lnTo>
                  <a:lnTo>
                    <a:pt x="1058" y="1708215"/>
                  </a:lnTo>
                  <a:lnTo>
                    <a:pt x="2645" y="1683623"/>
                  </a:lnTo>
                  <a:lnTo>
                    <a:pt x="4232" y="1659031"/>
                  </a:lnTo>
                  <a:lnTo>
                    <a:pt x="6612" y="1634968"/>
                  </a:lnTo>
                  <a:lnTo>
                    <a:pt x="8992" y="1610905"/>
                  </a:lnTo>
                  <a:lnTo>
                    <a:pt x="12166" y="1587106"/>
                  </a:lnTo>
                  <a:lnTo>
                    <a:pt x="15340" y="1563307"/>
                  </a:lnTo>
                  <a:lnTo>
                    <a:pt x="19307" y="1539773"/>
                  </a:lnTo>
                  <a:lnTo>
                    <a:pt x="23804" y="1516503"/>
                  </a:lnTo>
                  <a:lnTo>
                    <a:pt x="28300" y="1493762"/>
                  </a:lnTo>
                  <a:lnTo>
                    <a:pt x="33590" y="1470757"/>
                  </a:lnTo>
                  <a:lnTo>
                    <a:pt x="38879" y="1448280"/>
                  </a:lnTo>
                  <a:lnTo>
                    <a:pt x="44962" y="1425804"/>
                  </a:lnTo>
                  <a:lnTo>
                    <a:pt x="51045" y="1403856"/>
                  </a:lnTo>
                  <a:lnTo>
                    <a:pt x="57658" y="1382173"/>
                  </a:lnTo>
                  <a:lnTo>
                    <a:pt x="64799" y="1360754"/>
                  </a:lnTo>
                  <a:lnTo>
                    <a:pt x="72204" y="1339336"/>
                  </a:lnTo>
                  <a:lnTo>
                    <a:pt x="79874" y="1318710"/>
                  </a:lnTo>
                  <a:lnTo>
                    <a:pt x="88073" y="1298085"/>
                  </a:lnTo>
                  <a:lnTo>
                    <a:pt x="96272" y="1277459"/>
                  </a:lnTo>
                  <a:lnTo>
                    <a:pt x="105265" y="1257627"/>
                  </a:lnTo>
                  <a:lnTo>
                    <a:pt x="114522" y="1238059"/>
                  </a:lnTo>
                  <a:lnTo>
                    <a:pt x="123779" y="1218491"/>
                  </a:lnTo>
                  <a:lnTo>
                    <a:pt x="133565" y="1199452"/>
                  </a:lnTo>
                  <a:lnTo>
                    <a:pt x="143615" y="1180678"/>
                  </a:lnTo>
                  <a:lnTo>
                    <a:pt x="153930" y="1162432"/>
                  </a:lnTo>
                  <a:lnTo>
                    <a:pt x="165038" y="1144451"/>
                  </a:lnTo>
                  <a:lnTo>
                    <a:pt x="176147" y="1126734"/>
                  </a:lnTo>
                  <a:lnTo>
                    <a:pt x="187255" y="1109546"/>
                  </a:lnTo>
                  <a:lnTo>
                    <a:pt x="198892" y="1092623"/>
                  </a:lnTo>
                  <a:lnTo>
                    <a:pt x="210794" y="1075964"/>
                  </a:lnTo>
                  <a:lnTo>
                    <a:pt x="222960" y="1059834"/>
                  </a:lnTo>
                  <a:lnTo>
                    <a:pt x="235391" y="1044232"/>
                  </a:lnTo>
                  <a:lnTo>
                    <a:pt x="248351" y="1028895"/>
                  </a:lnTo>
                  <a:lnTo>
                    <a:pt x="261310" y="1013823"/>
                  </a:lnTo>
                  <a:lnTo>
                    <a:pt x="274799" y="999544"/>
                  </a:lnTo>
                  <a:lnTo>
                    <a:pt x="288288" y="985529"/>
                  </a:lnTo>
                  <a:lnTo>
                    <a:pt x="302041" y="971779"/>
                  </a:lnTo>
                  <a:lnTo>
                    <a:pt x="316059" y="958557"/>
                  </a:lnTo>
                  <a:lnTo>
                    <a:pt x="330341" y="946129"/>
                  </a:lnTo>
                  <a:lnTo>
                    <a:pt x="344888" y="933965"/>
                  </a:lnTo>
                  <a:lnTo>
                    <a:pt x="359963" y="922066"/>
                  </a:lnTo>
                  <a:lnTo>
                    <a:pt x="374774" y="910695"/>
                  </a:lnTo>
                  <a:lnTo>
                    <a:pt x="389850" y="899589"/>
                  </a:lnTo>
                  <a:lnTo>
                    <a:pt x="405454" y="889541"/>
                  </a:lnTo>
                  <a:lnTo>
                    <a:pt x="420794" y="879757"/>
                  </a:lnTo>
                  <a:lnTo>
                    <a:pt x="436664" y="870238"/>
                  </a:lnTo>
                  <a:lnTo>
                    <a:pt x="452533" y="861511"/>
                  </a:lnTo>
                  <a:lnTo>
                    <a:pt x="468666" y="853314"/>
                  </a:lnTo>
                  <a:lnTo>
                    <a:pt x="485064" y="845646"/>
                  </a:lnTo>
                  <a:lnTo>
                    <a:pt x="501727" y="838242"/>
                  </a:lnTo>
                  <a:lnTo>
                    <a:pt x="518389" y="831631"/>
                  </a:lnTo>
                  <a:lnTo>
                    <a:pt x="535316" y="825285"/>
                  </a:lnTo>
                  <a:lnTo>
                    <a:pt x="552243" y="819732"/>
                  </a:lnTo>
                  <a:lnTo>
                    <a:pt x="569435" y="814972"/>
                  </a:lnTo>
                  <a:lnTo>
                    <a:pt x="586891" y="810477"/>
                  </a:lnTo>
                  <a:lnTo>
                    <a:pt x="604347" y="806510"/>
                  </a:lnTo>
                  <a:lnTo>
                    <a:pt x="622067" y="803337"/>
                  </a:lnTo>
                  <a:lnTo>
                    <a:pt x="639787" y="800693"/>
                  </a:lnTo>
                  <a:lnTo>
                    <a:pt x="657508" y="798577"/>
                  </a:lnTo>
                  <a:lnTo>
                    <a:pt x="675757" y="796991"/>
                  </a:lnTo>
                  <a:lnTo>
                    <a:pt x="693742" y="796197"/>
                  </a:lnTo>
                  <a:lnTo>
                    <a:pt x="711992" y="795933"/>
                  </a:lnTo>
                  <a:close/>
                  <a:moveTo>
                    <a:pt x="1463280" y="660400"/>
                  </a:moveTo>
                  <a:lnTo>
                    <a:pt x="1469893" y="660400"/>
                  </a:lnTo>
                  <a:lnTo>
                    <a:pt x="1477034" y="660665"/>
                  </a:lnTo>
                  <a:lnTo>
                    <a:pt x="1483912" y="660929"/>
                  </a:lnTo>
                  <a:lnTo>
                    <a:pt x="1490789" y="661988"/>
                  </a:lnTo>
                  <a:lnTo>
                    <a:pt x="1497666" y="663046"/>
                  </a:lnTo>
                  <a:lnTo>
                    <a:pt x="1504279" y="664898"/>
                  </a:lnTo>
                  <a:lnTo>
                    <a:pt x="1510891" y="666750"/>
                  </a:lnTo>
                  <a:lnTo>
                    <a:pt x="1516975" y="668867"/>
                  </a:lnTo>
                  <a:lnTo>
                    <a:pt x="1523323" y="671248"/>
                  </a:lnTo>
                  <a:lnTo>
                    <a:pt x="1529142" y="673894"/>
                  </a:lnTo>
                  <a:lnTo>
                    <a:pt x="1535226" y="676804"/>
                  </a:lnTo>
                  <a:lnTo>
                    <a:pt x="1540780" y="679979"/>
                  </a:lnTo>
                  <a:lnTo>
                    <a:pt x="1546599" y="683683"/>
                  </a:lnTo>
                  <a:lnTo>
                    <a:pt x="1551625" y="687123"/>
                  </a:lnTo>
                  <a:lnTo>
                    <a:pt x="1556915" y="691356"/>
                  </a:lnTo>
                  <a:lnTo>
                    <a:pt x="1561676" y="695590"/>
                  </a:lnTo>
                  <a:lnTo>
                    <a:pt x="1566437" y="700088"/>
                  </a:lnTo>
                  <a:lnTo>
                    <a:pt x="1570934" y="704850"/>
                  </a:lnTo>
                  <a:lnTo>
                    <a:pt x="1575431" y="709613"/>
                  </a:lnTo>
                  <a:lnTo>
                    <a:pt x="1579134" y="714640"/>
                  </a:lnTo>
                  <a:lnTo>
                    <a:pt x="1583101" y="719931"/>
                  </a:lnTo>
                  <a:lnTo>
                    <a:pt x="1586540" y="725223"/>
                  </a:lnTo>
                  <a:lnTo>
                    <a:pt x="1589978" y="731044"/>
                  </a:lnTo>
                  <a:lnTo>
                    <a:pt x="1592888" y="736600"/>
                  </a:lnTo>
                  <a:lnTo>
                    <a:pt x="1595533" y="742685"/>
                  </a:lnTo>
                  <a:lnTo>
                    <a:pt x="1597914" y="748771"/>
                  </a:lnTo>
                  <a:lnTo>
                    <a:pt x="1600030" y="754856"/>
                  </a:lnTo>
                  <a:lnTo>
                    <a:pt x="1601881" y="761206"/>
                  </a:lnTo>
                  <a:lnTo>
                    <a:pt x="1603204" y="767556"/>
                  </a:lnTo>
                  <a:lnTo>
                    <a:pt x="1604526" y="774435"/>
                  </a:lnTo>
                  <a:lnTo>
                    <a:pt x="1605320" y="781050"/>
                  </a:lnTo>
                  <a:lnTo>
                    <a:pt x="1605584" y="787665"/>
                  </a:lnTo>
                  <a:lnTo>
                    <a:pt x="1605849" y="794544"/>
                  </a:lnTo>
                  <a:lnTo>
                    <a:pt x="1604791" y="967581"/>
                  </a:lnTo>
                  <a:lnTo>
                    <a:pt x="1781745" y="968375"/>
                  </a:lnTo>
                  <a:lnTo>
                    <a:pt x="1788887" y="968640"/>
                  </a:lnTo>
                  <a:lnTo>
                    <a:pt x="1795764" y="969169"/>
                  </a:lnTo>
                  <a:lnTo>
                    <a:pt x="1802641" y="970227"/>
                  </a:lnTo>
                  <a:lnTo>
                    <a:pt x="1809518" y="971285"/>
                  </a:lnTo>
                  <a:lnTo>
                    <a:pt x="1815866" y="972873"/>
                  </a:lnTo>
                  <a:lnTo>
                    <a:pt x="1822479" y="974725"/>
                  </a:lnTo>
                  <a:lnTo>
                    <a:pt x="1828827" y="977106"/>
                  </a:lnTo>
                  <a:lnTo>
                    <a:pt x="1834911" y="979488"/>
                  </a:lnTo>
                  <a:lnTo>
                    <a:pt x="1840994" y="982133"/>
                  </a:lnTo>
                  <a:lnTo>
                    <a:pt x="1846813" y="985044"/>
                  </a:lnTo>
                  <a:lnTo>
                    <a:pt x="1852633" y="988219"/>
                  </a:lnTo>
                  <a:lnTo>
                    <a:pt x="1857923" y="991923"/>
                  </a:lnTo>
                  <a:lnTo>
                    <a:pt x="1863213" y="995363"/>
                  </a:lnTo>
                  <a:lnTo>
                    <a:pt x="1868503" y="999596"/>
                  </a:lnTo>
                  <a:lnTo>
                    <a:pt x="1873264" y="1003829"/>
                  </a:lnTo>
                  <a:lnTo>
                    <a:pt x="1878025" y="1008327"/>
                  </a:lnTo>
                  <a:lnTo>
                    <a:pt x="1882522" y="1012825"/>
                  </a:lnTo>
                  <a:lnTo>
                    <a:pt x="1886754" y="1017852"/>
                  </a:lnTo>
                  <a:lnTo>
                    <a:pt x="1890986" y="1022879"/>
                  </a:lnTo>
                  <a:lnTo>
                    <a:pt x="1894689" y="1027906"/>
                  </a:lnTo>
                  <a:lnTo>
                    <a:pt x="1898128" y="1033463"/>
                  </a:lnTo>
                  <a:lnTo>
                    <a:pt x="1901302" y="1039283"/>
                  </a:lnTo>
                  <a:lnTo>
                    <a:pt x="1904211" y="1044840"/>
                  </a:lnTo>
                  <a:lnTo>
                    <a:pt x="1907385" y="1050660"/>
                  </a:lnTo>
                  <a:lnTo>
                    <a:pt x="1909766" y="1056746"/>
                  </a:lnTo>
                  <a:lnTo>
                    <a:pt x="1911882" y="1063096"/>
                  </a:lnTo>
                  <a:lnTo>
                    <a:pt x="1913469" y="1069181"/>
                  </a:lnTo>
                  <a:lnTo>
                    <a:pt x="1915056" y="1075796"/>
                  </a:lnTo>
                  <a:lnTo>
                    <a:pt x="1916114" y="1082410"/>
                  </a:lnTo>
                  <a:lnTo>
                    <a:pt x="1916908" y="1089290"/>
                  </a:lnTo>
                  <a:lnTo>
                    <a:pt x="1917436" y="1095640"/>
                  </a:lnTo>
                  <a:lnTo>
                    <a:pt x="1917701" y="1102783"/>
                  </a:lnTo>
                  <a:lnTo>
                    <a:pt x="1917436" y="1109663"/>
                  </a:lnTo>
                  <a:lnTo>
                    <a:pt x="1916908" y="1116277"/>
                  </a:lnTo>
                  <a:lnTo>
                    <a:pt x="1915849" y="1123156"/>
                  </a:lnTo>
                  <a:lnTo>
                    <a:pt x="1914791" y="1129506"/>
                  </a:lnTo>
                  <a:lnTo>
                    <a:pt x="1913204" y="1136121"/>
                  </a:lnTo>
                  <a:lnTo>
                    <a:pt x="1911088" y="1142471"/>
                  </a:lnTo>
                  <a:lnTo>
                    <a:pt x="1908972" y="1148556"/>
                  </a:lnTo>
                  <a:lnTo>
                    <a:pt x="1906592" y="1154642"/>
                  </a:lnTo>
                  <a:lnTo>
                    <a:pt x="1903682" y="1160463"/>
                  </a:lnTo>
                  <a:lnTo>
                    <a:pt x="1900773" y="1166283"/>
                  </a:lnTo>
                  <a:lnTo>
                    <a:pt x="1897599" y="1171840"/>
                  </a:lnTo>
                  <a:lnTo>
                    <a:pt x="1893896" y="1177131"/>
                  </a:lnTo>
                  <a:lnTo>
                    <a:pt x="1889928" y="1182158"/>
                  </a:lnTo>
                  <a:lnTo>
                    <a:pt x="1885960" y="1187450"/>
                  </a:lnTo>
                  <a:lnTo>
                    <a:pt x="1881728" y="1192213"/>
                  </a:lnTo>
                  <a:lnTo>
                    <a:pt x="1876967" y="1196975"/>
                  </a:lnTo>
                  <a:lnTo>
                    <a:pt x="1872206" y="1201208"/>
                  </a:lnTo>
                  <a:lnTo>
                    <a:pt x="1867445" y="1205442"/>
                  </a:lnTo>
                  <a:lnTo>
                    <a:pt x="1862155" y="1209411"/>
                  </a:lnTo>
                  <a:lnTo>
                    <a:pt x="1856600" y="1212850"/>
                  </a:lnTo>
                  <a:lnTo>
                    <a:pt x="1851046" y="1216554"/>
                  </a:lnTo>
                  <a:lnTo>
                    <a:pt x="1845491" y="1219465"/>
                  </a:lnTo>
                  <a:lnTo>
                    <a:pt x="1839407" y="1222375"/>
                  </a:lnTo>
                  <a:lnTo>
                    <a:pt x="1833588" y="1225021"/>
                  </a:lnTo>
                  <a:lnTo>
                    <a:pt x="1827240" y="1227402"/>
                  </a:lnTo>
                  <a:lnTo>
                    <a:pt x="1821156" y="1229519"/>
                  </a:lnTo>
                  <a:lnTo>
                    <a:pt x="1814544" y="1231371"/>
                  </a:lnTo>
                  <a:lnTo>
                    <a:pt x="1807931" y="1232958"/>
                  </a:lnTo>
                  <a:lnTo>
                    <a:pt x="1801054" y="1234017"/>
                  </a:lnTo>
                  <a:lnTo>
                    <a:pt x="1794177" y="1234546"/>
                  </a:lnTo>
                  <a:lnTo>
                    <a:pt x="1787300" y="1235340"/>
                  </a:lnTo>
                  <a:lnTo>
                    <a:pt x="1780158" y="1235340"/>
                  </a:lnTo>
                  <a:lnTo>
                    <a:pt x="1603204" y="1234281"/>
                  </a:lnTo>
                  <a:lnTo>
                    <a:pt x="1602410" y="1407319"/>
                  </a:lnTo>
                  <a:lnTo>
                    <a:pt x="1602146" y="1413933"/>
                  </a:lnTo>
                  <a:lnTo>
                    <a:pt x="1601617" y="1420813"/>
                  </a:lnTo>
                  <a:lnTo>
                    <a:pt x="1600559" y="1427692"/>
                  </a:lnTo>
                  <a:lnTo>
                    <a:pt x="1599501" y="1434306"/>
                  </a:lnTo>
                  <a:lnTo>
                    <a:pt x="1597914" y="1440392"/>
                  </a:lnTo>
                  <a:lnTo>
                    <a:pt x="1595798" y="1446742"/>
                  </a:lnTo>
                  <a:lnTo>
                    <a:pt x="1593682" y="1453092"/>
                  </a:lnTo>
                  <a:lnTo>
                    <a:pt x="1591301" y="1459177"/>
                  </a:lnTo>
                  <a:lnTo>
                    <a:pt x="1588656" y="1464998"/>
                  </a:lnTo>
                  <a:lnTo>
                    <a:pt x="1585482" y="1470819"/>
                  </a:lnTo>
                  <a:lnTo>
                    <a:pt x="1582043" y="1476111"/>
                  </a:lnTo>
                  <a:lnTo>
                    <a:pt x="1578605" y="1481931"/>
                  </a:lnTo>
                  <a:lnTo>
                    <a:pt x="1574637" y="1486958"/>
                  </a:lnTo>
                  <a:lnTo>
                    <a:pt x="1570670" y="1491986"/>
                  </a:lnTo>
                  <a:lnTo>
                    <a:pt x="1566437" y="1496748"/>
                  </a:lnTo>
                  <a:lnTo>
                    <a:pt x="1561941" y="1501511"/>
                  </a:lnTo>
                  <a:lnTo>
                    <a:pt x="1557180" y="1505744"/>
                  </a:lnTo>
                  <a:lnTo>
                    <a:pt x="1552154" y="1509713"/>
                  </a:lnTo>
                  <a:lnTo>
                    <a:pt x="1546864" y="1513946"/>
                  </a:lnTo>
                  <a:lnTo>
                    <a:pt x="1541309" y="1517650"/>
                  </a:lnTo>
                  <a:lnTo>
                    <a:pt x="1536019" y="1521090"/>
                  </a:lnTo>
                  <a:lnTo>
                    <a:pt x="1530200" y="1524000"/>
                  </a:lnTo>
                  <a:lnTo>
                    <a:pt x="1524381" y="1527175"/>
                  </a:lnTo>
                  <a:lnTo>
                    <a:pt x="1518297" y="1529821"/>
                  </a:lnTo>
                  <a:lnTo>
                    <a:pt x="1511949" y="1532202"/>
                  </a:lnTo>
                  <a:lnTo>
                    <a:pt x="1505601" y="1534319"/>
                  </a:lnTo>
                  <a:lnTo>
                    <a:pt x="1499253" y="1535906"/>
                  </a:lnTo>
                  <a:lnTo>
                    <a:pt x="1492640" y="1537494"/>
                  </a:lnTo>
                  <a:lnTo>
                    <a:pt x="1485763" y="1538288"/>
                  </a:lnTo>
                  <a:lnTo>
                    <a:pt x="1478886" y="1539346"/>
                  </a:lnTo>
                  <a:lnTo>
                    <a:pt x="1472009" y="1539875"/>
                  </a:lnTo>
                  <a:lnTo>
                    <a:pt x="1464867" y="1539875"/>
                  </a:lnTo>
                  <a:lnTo>
                    <a:pt x="1458255" y="1539611"/>
                  </a:lnTo>
                  <a:lnTo>
                    <a:pt x="1451113" y="1539346"/>
                  </a:lnTo>
                  <a:lnTo>
                    <a:pt x="1444236" y="1538288"/>
                  </a:lnTo>
                  <a:lnTo>
                    <a:pt x="1437623" y="1536965"/>
                  </a:lnTo>
                  <a:lnTo>
                    <a:pt x="1431010" y="1535377"/>
                  </a:lnTo>
                  <a:lnTo>
                    <a:pt x="1424398" y="1533525"/>
                  </a:lnTo>
                  <a:lnTo>
                    <a:pt x="1418314" y="1531673"/>
                  </a:lnTo>
                  <a:lnTo>
                    <a:pt x="1411966" y="1529292"/>
                  </a:lnTo>
                  <a:lnTo>
                    <a:pt x="1406147" y="1526381"/>
                  </a:lnTo>
                  <a:lnTo>
                    <a:pt x="1400063" y="1523471"/>
                  </a:lnTo>
                  <a:lnTo>
                    <a:pt x="1394509" y="1520296"/>
                  </a:lnTo>
                  <a:lnTo>
                    <a:pt x="1388690" y="1516592"/>
                  </a:lnTo>
                  <a:lnTo>
                    <a:pt x="1383399" y="1512888"/>
                  </a:lnTo>
                  <a:lnTo>
                    <a:pt x="1378374" y="1508919"/>
                  </a:lnTo>
                  <a:lnTo>
                    <a:pt x="1373348" y="1504686"/>
                  </a:lnTo>
                  <a:lnTo>
                    <a:pt x="1368852" y="1500188"/>
                  </a:lnTo>
                  <a:lnTo>
                    <a:pt x="1364355" y="1495425"/>
                  </a:lnTo>
                  <a:lnTo>
                    <a:pt x="1359858" y="1490663"/>
                  </a:lnTo>
                  <a:lnTo>
                    <a:pt x="1356155" y="1485636"/>
                  </a:lnTo>
                  <a:lnTo>
                    <a:pt x="1352188" y="1480344"/>
                  </a:lnTo>
                  <a:lnTo>
                    <a:pt x="1348749" y="1475052"/>
                  </a:lnTo>
                  <a:lnTo>
                    <a:pt x="1345311" y="1469496"/>
                  </a:lnTo>
                  <a:lnTo>
                    <a:pt x="1342401" y="1463675"/>
                  </a:lnTo>
                  <a:lnTo>
                    <a:pt x="1339756" y="1457854"/>
                  </a:lnTo>
                  <a:lnTo>
                    <a:pt x="1337375" y="1451504"/>
                  </a:lnTo>
                  <a:lnTo>
                    <a:pt x="1335259" y="1445154"/>
                  </a:lnTo>
                  <a:lnTo>
                    <a:pt x="1333408" y="1439069"/>
                  </a:lnTo>
                  <a:lnTo>
                    <a:pt x="1332085" y="1432454"/>
                  </a:lnTo>
                  <a:lnTo>
                    <a:pt x="1330763" y="1425840"/>
                  </a:lnTo>
                  <a:lnTo>
                    <a:pt x="1329969" y="1419490"/>
                  </a:lnTo>
                  <a:lnTo>
                    <a:pt x="1329440" y="1412611"/>
                  </a:lnTo>
                  <a:lnTo>
                    <a:pt x="1329440" y="1405731"/>
                  </a:lnTo>
                  <a:lnTo>
                    <a:pt x="1330234" y="1232958"/>
                  </a:lnTo>
                  <a:lnTo>
                    <a:pt x="1153279" y="1231636"/>
                  </a:lnTo>
                  <a:lnTo>
                    <a:pt x="1146402" y="1231371"/>
                  </a:lnTo>
                  <a:lnTo>
                    <a:pt x="1139525" y="1231106"/>
                  </a:lnTo>
                  <a:lnTo>
                    <a:pt x="1132648" y="1230048"/>
                  </a:lnTo>
                  <a:lnTo>
                    <a:pt x="1125771" y="1228990"/>
                  </a:lnTo>
                  <a:lnTo>
                    <a:pt x="1119423" y="1227138"/>
                  </a:lnTo>
                  <a:lnTo>
                    <a:pt x="1112810" y="1225286"/>
                  </a:lnTo>
                  <a:lnTo>
                    <a:pt x="1106462" y="1223433"/>
                  </a:lnTo>
                  <a:lnTo>
                    <a:pt x="1100378" y="1221052"/>
                  </a:lnTo>
                  <a:lnTo>
                    <a:pt x="1094295" y="1218406"/>
                  </a:lnTo>
                  <a:lnTo>
                    <a:pt x="1088476" y="1215231"/>
                  </a:lnTo>
                  <a:lnTo>
                    <a:pt x="1082656" y="1212056"/>
                  </a:lnTo>
                  <a:lnTo>
                    <a:pt x="1077102" y="1208352"/>
                  </a:lnTo>
                  <a:lnTo>
                    <a:pt x="1071812" y="1204648"/>
                  </a:lnTo>
                  <a:lnTo>
                    <a:pt x="1066786" y="1200679"/>
                  </a:lnTo>
                  <a:lnTo>
                    <a:pt x="1062025" y="1196446"/>
                  </a:lnTo>
                  <a:lnTo>
                    <a:pt x="1057264" y="1192213"/>
                  </a:lnTo>
                  <a:lnTo>
                    <a:pt x="1052767" y="1187450"/>
                  </a:lnTo>
                  <a:lnTo>
                    <a:pt x="1048271" y="1182688"/>
                  </a:lnTo>
                  <a:lnTo>
                    <a:pt x="1044303" y="1177396"/>
                  </a:lnTo>
                  <a:lnTo>
                    <a:pt x="1040600" y="1172104"/>
                  </a:lnTo>
                  <a:lnTo>
                    <a:pt x="1036897" y="1166813"/>
                  </a:lnTo>
                  <a:lnTo>
                    <a:pt x="1033723" y="1161256"/>
                  </a:lnTo>
                  <a:lnTo>
                    <a:pt x="1030549" y="1155435"/>
                  </a:lnTo>
                  <a:lnTo>
                    <a:pt x="1027904" y="1149615"/>
                  </a:lnTo>
                  <a:lnTo>
                    <a:pt x="1025523" y="1143265"/>
                  </a:lnTo>
                  <a:lnTo>
                    <a:pt x="1023407" y="1137444"/>
                  </a:lnTo>
                  <a:lnTo>
                    <a:pt x="1021820" y="1130829"/>
                  </a:lnTo>
                  <a:lnTo>
                    <a:pt x="1020233" y="1124215"/>
                  </a:lnTo>
                  <a:lnTo>
                    <a:pt x="1019175" y="1117600"/>
                  </a:lnTo>
                  <a:lnTo>
                    <a:pt x="1018117" y="1111250"/>
                  </a:lnTo>
                  <a:lnTo>
                    <a:pt x="1017853" y="1104371"/>
                  </a:lnTo>
                  <a:lnTo>
                    <a:pt x="1017588" y="1097492"/>
                  </a:lnTo>
                  <a:lnTo>
                    <a:pt x="1017853" y="1090613"/>
                  </a:lnTo>
                  <a:lnTo>
                    <a:pt x="1018382" y="1083733"/>
                  </a:lnTo>
                  <a:lnTo>
                    <a:pt x="1019440" y="1077383"/>
                  </a:lnTo>
                  <a:lnTo>
                    <a:pt x="1020498" y="1070769"/>
                  </a:lnTo>
                  <a:lnTo>
                    <a:pt x="1022085" y="1064154"/>
                  </a:lnTo>
                  <a:lnTo>
                    <a:pt x="1024201" y="1057804"/>
                  </a:lnTo>
                  <a:lnTo>
                    <a:pt x="1026317" y="1051719"/>
                  </a:lnTo>
                  <a:lnTo>
                    <a:pt x="1028697" y="1045633"/>
                  </a:lnTo>
                  <a:lnTo>
                    <a:pt x="1031607" y="1039813"/>
                  </a:lnTo>
                  <a:lnTo>
                    <a:pt x="1034516" y="1033992"/>
                  </a:lnTo>
                  <a:lnTo>
                    <a:pt x="1037690" y="1028435"/>
                  </a:lnTo>
                  <a:lnTo>
                    <a:pt x="1041394" y="1023144"/>
                  </a:lnTo>
                  <a:lnTo>
                    <a:pt x="1045361" y="1017852"/>
                  </a:lnTo>
                  <a:lnTo>
                    <a:pt x="1049329" y="1012825"/>
                  </a:lnTo>
                  <a:lnTo>
                    <a:pt x="1053561" y="1008063"/>
                  </a:lnTo>
                  <a:lnTo>
                    <a:pt x="1058057" y="1003565"/>
                  </a:lnTo>
                  <a:lnTo>
                    <a:pt x="1062818" y="999067"/>
                  </a:lnTo>
                  <a:lnTo>
                    <a:pt x="1067844" y="994833"/>
                  </a:lnTo>
                  <a:lnTo>
                    <a:pt x="1073134" y="990865"/>
                  </a:lnTo>
                  <a:lnTo>
                    <a:pt x="1078689" y="987160"/>
                  </a:lnTo>
                  <a:lnTo>
                    <a:pt x="1083979" y="983721"/>
                  </a:lnTo>
                  <a:lnTo>
                    <a:pt x="1089798" y="980546"/>
                  </a:lnTo>
                  <a:lnTo>
                    <a:pt x="1095617" y="977635"/>
                  </a:lnTo>
                  <a:lnTo>
                    <a:pt x="1101701" y="975254"/>
                  </a:lnTo>
                  <a:lnTo>
                    <a:pt x="1108049" y="972873"/>
                  </a:lnTo>
                  <a:lnTo>
                    <a:pt x="1114133" y="970756"/>
                  </a:lnTo>
                  <a:lnTo>
                    <a:pt x="1120745" y="968904"/>
                  </a:lnTo>
                  <a:lnTo>
                    <a:pt x="1127358" y="967581"/>
                  </a:lnTo>
                  <a:lnTo>
                    <a:pt x="1134235" y="966258"/>
                  </a:lnTo>
                  <a:lnTo>
                    <a:pt x="1141112" y="965465"/>
                  </a:lnTo>
                  <a:lnTo>
                    <a:pt x="1147989" y="965200"/>
                  </a:lnTo>
                  <a:lnTo>
                    <a:pt x="1155131" y="964935"/>
                  </a:lnTo>
                  <a:lnTo>
                    <a:pt x="1332085" y="965994"/>
                  </a:lnTo>
                  <a:lnTo>
                    <a:pt x="1332879" y="793221"/>
                  </a:lnTo>
                  <a:lnTo>
                    <a:pt x="1333143" y="786342"/>
                  </a:lnTo>
                  <a:lnTo>
                    <a:pt x="1333672" y="779463"/>
                  </a:lnTo>
                  <a:lnTo>
                    <a:pt x="1334730" y="772583"/>
                  </a:lnTo>
                  <a:lnTo>
                    <a:pt x="1335788" y="765969"/>
                  </a:lnTo>
                  <a:lnTo>
                    <a:pt x="1337375" y="759883"/>
                  </a:lnTo>
                  <a:lnTo>
                    <a:pt x="1339227" y="753269"/>
                  </a:lnTo>
                  <a:lnTo>
                    <a:pt x="1341608" y="747448"/>
                  </a:lnTo>
                  <a:lnTo>
                    <a:pt x="1343988" y="741098"/>
                  </a:lnTo>
                  <a:lnTo>
                    <a:pt x="1346633" y="735013"/>
                  </a:lnTo>
                  <a:lnTo>
                    <a:pt x="1349807" y="729456"/>
                  </a:lnTo>
                  <a:lnTo>
                    <a:pt x="1353246" y="723900"/>
                  </a:lnTo>
                  <a:lnTo>
                    <a:pt x="1356684" y="718344"/>
                  </a:lnTo>
                  <a:lnTo>
                    <a:pt x="1360652" y="713317"/>
                  </a:lnTo>
                  <a:lnTo>
                    <a:pt x="1364355" y="708290"/>
                  </a:lnTo>
                  <a:lnTo>
                    <a:pt x="1368852" y="703527"/>
                  </a:lnTo>
                  <a:lnTo>
                    <a:pt x="1373348" y="698765"/>
                  </a:lnTo>
                  <a:lnTo>
                    <a:pt x="1378109" y="694267"/>
                  </a:lnTo>
                  <a:lnTo>
                    <a:pt x="1383135" y="690298"/>
                  </a:lnTo>
                  <a:lnTo>
                    <a:pt x="1388161" y="686329"/>
                  </a:lnTo>
                  <a:lnTo>
                    <a:pt x="1393451" y="682890"/>
                  </a:lnTo>
                  <a:lnTo>
                    <a:pt x="1399270" y="679186"/>
                  </a:lnTo>
                  <a:lnTo>
                    <a:pt x="1404824" y="676275"/>
                  </a:lnTo>
                  <a:lnTo>
                    <a:pt x="1410908" y="673365"/>
                  </a:lnTo>
                  <a:lnTo>
                    <a:pt x="1416992" y="670454"/>
                  </a:lnTo>
                  <a:lnTo>
                    <a:pt x="1423075" y="668073"/>
                  </a:lnTo>
                  <a:lnTo>
                    <a:pt x="1429688" y="666221"/>
                  </a:lnTo>
                  <a:lnTo>
                    <a:pt x="1436036" y="664369"/>
                  </a:lnTo>
                  <a:lnTo>
                    <a:pt x="1442649" y="662781"/>
                  </a:lnTo>
                  <a:lnTo>
                    <a:pt x="1449261" y="661988"/>
                  </a:lnTo>
                  <a:lnTo>
                    <a:pt x="1456138" y="660929"/>
                  </a:lnTo>
                  <a:lnTo>
                    <a:pt x="1463280" y="660400"/>
                  </a:lnTo>
                  <a:close/>
                  <a:moveTo>
                    <a:pt x="714108" y="0"/>
                  </a:moveTo>
                  <a:lnTo>
                    <a:pt x="723364" y="0"/>
                  </a:lnTo>
                  <a:lnTo>
                    <a:pt x="732621" y="264"/>
                  </a:lnTo>
                  <a:lnTo>
                    <a:pt x="741349" y="529"/>
                  </a:lnTo>
                  <a:lnTo>
                    <a:pt x="750606" y="1058"/>
                  </a:lnTo>
                  <a:lnTo>
                    <a:pt x="759599" y="2115"/>
                  </a:lnTo>
                  <a:lnTo>
                    <a:pt x="768591" y="3173"/>
                  </a:lnTo>
                  <a:lnTo>
                    <a:pt x="777319" y="4495"/>
                  </a:lnTo>
                  <a:lnTo>
                    <a:pt x="786312" y="5817"/>
                  </a:lnTo>
                  <a:lnTo>
                    <a:pt x="795040" y="7404"/>
                  </a:lnTo>
                  <a:lnTo>
                    <a:pt x="803503" y="9520"/>
                  </a:lnTo>
                  <a:lnTo>
                    <a:pt x="812231" y="11635"/>
                  </a:lnTo>
                  <a:lnTo>
                    <a:pt x="820959" y="14015"/>
                  </a:lnTo>
                  <a:lnTo>
                    <a:pt x="829158" y="16395"/>
                  </a:lnTo>
                  <a:lnTo>
                    <a:pt x="837622" y="19039"/>
                  </a:lnTo>
                  <a:lnTo>
                    <a:pt x="845821" y="21948"/>
                  </a:lnTo>
                  <a:lnTo>
                    <a:pt x="853755" y="24856"/>
                  </a:lnTo>
                  <a:lnTo>
                    <a:pt x="861954" y="28294"/>
                  </a:lnTo>
                  <a:lnTo>
                    <a:pt x="869889" y="31732"/>
                  </a:lnTo>
                  <a:lnTo>
                    <a:pt x="877559" y="35434"/>
                  </a:lnTo>
                  <a:lnTo>
                    <a:pt x="885493" y="39136"/>
                  </a:lnTo>
                  <a:lnTo>
                    <a:pt x="892899" y="43102"/>
                  </a:lnTo>
                  <a:lnTo>
                    <a:pt x="900569" y="47333"/>
                  </a:lnTo>
                  <a:lnTo>
                    <a:pt x="907710" y="51299"/>
                  </a:lnTo>
                  <a:lnTo>
                    <a:pt x="915116" y="56059"/>
                  </a:lnTo>
                  <a:lnTo>
                    <a:pt x="922257" y="60554"/>
                  </a:lnTo>
                  <a:lnTo>
                    <a:pt x="929398" y="65314"/>
                  </a:lnTo>
                  <a:lnTo>
                    <a:pt x="936274" y="70338"/>
                  </a:lnTo>
                  <a:lnTo>
                    <a:pt x="943151" y="75362"/>
                  </a:lnTo>
                  <a:lnTo>
                    <a:pt x="949763" y="80915"/>
                  </a:lnTo>
                  <a:lnTo>
                    <a:pt x="956111" y="86204"/>
                  </a:lnTo>
                  <a:lnTo>
                    <a:pt x="962458" y="91757"/>
                  </a:lnTo>
                  <a:lnTo>
                    <a:pt x="968806" y="97575"/>
                  </a:lnTo>
                  <a:lnTo>
                    <a:pt x="974889" y="103392"/>
                  </a:lnTo>
                  <a:lnTo>
                    <a:pt x="980972" y="109474"/>
                  </a:lnTo>
                  <a:lnTo>
                    <a:pt x="986526" y="115556"/>
                  </a:lnTo>
                  <a:lnTo>
                    <a:pt x="992080" y="121902"/>
                  </a:lnTo>
                  <a:lnTo>
                    <a:pt x="997635" y="128513"/>
                  </a:lnTo>
                  <a:lnTo>
                    <a:pt x="1002924" y="134859"/>
                  </a:lnTo>
                  <a:lnTo>
                    <a:pt x="1008214" y="141470"/>
                  </a:lnTo>
                  <a:lnTo>
                    <a:pt x="1013239" y="148345"/>
                  </a:lnTo>
                  <a:lnTo>
                    <a:pt x="1018000" y="155220"/>
                  </a:lnTo>
                  <a:lnTo>
                    <a:pt x="1022761" y="162360"/>
                  </a:lnTo>
                  <a:lnTo>
                    <a:pt x="1027257" y="169499"/>
                  </a:lnTo>
                  <a:lnTo>
                    <a:pt x="1031489" y="176903"/>
                  </a:lnTo>
                  <a:lnTo>
                    <a:pt x="1035720" y="184043"/>
                  </a:lnTo>
                  <a:lnTo>
                    <a:pt x="1039688" y="191711"/>
                  </a:lnTo>
                  <a:lnTo>
                    <a:pt x="1043655" y="199115"/>
                  </a:lnTo>
                  <a:lnTo>
                    <a:pt x="1047093" y="206784"/>
                  </a:lnTo>
                  <a:lnTo>
                    <a:pt x="1050532" y="214717"/>
                  </a:lnTo>
                  <a:lnTo>
                    <a:pt x="1053705" y="222650"/>
                  </a:lnTo>
                  <a:lnTo>
                    <a:pt x="1057144" y="230318"/>
                  </a:lnTo>
                  <a:lnTo>
                    <a:pt x="1059788" y="238780"/>
                  </a:lnTo>
                  <a:lnTo>
                    <a:pt x="1062433" y="246713"/>
                  </a:lnTo>
                  <a:lnTo>
                    <a:pt x="1064814" y="255175"/>
                  </a:lnTo>
                  <a:lnTo>
                    <a:pt x="1067194" y="263372"/>
                  </a:lnTo>
                  <a:lnTo>
                    <a:pt x="1069310" y="271834"/>
                  </a:lnTo>
                  <a:lnTo>
                    <a:pt x="1070897" y="280031"/>
                  </a:lnTo>
                  <a:lnTo>
                    <a:pt x="1072484" y="288757"/>
                  </a:lnTo>
                  <a:lnTo>
                    <a:pt x="1074071" y="297219"/>
                  </a:lnTo>
                  <a:lnTo>
                    <a:pt x="1075129" y="305945"/>
                  </a:lnTo>
                  <a:lnTo>
                    <a:pt x="1076186" y="314936"/>
                  </a:lnTo>
                  <a:lnTo>
                    <a:pt x="1076980" y="323397"/>
                  </a:lnTo>
                  <a:lnTo>
                    <a:pt x="1077509" y="332388"/>
                  </a:lnTo>
                  <a:lnTo>
                    <a:pt x="1077773" y="341379"/>
                  </a:lnTo>
                  <a:lnTo>
                    <a:pt x="1077773" y="350369"/>
                  </a:lnTo>
                  <a:lnTo>
                    <a:pt x="1077509" y="359360"/>
                  </a:lnTo>
                  <a:lnTo>
                    <a:pt x="1077244" y="368350"/>
                  </a:lnTo>
                  <a:lnTo>
                    <a:pt x="1076716" y="377341"/>
                  </a:lnTo>
                  <a:lnTo>
                    <a:pt x="1075658" y="385803"/>
                  </a:lnTo>
                  <a:lnTo>
                    <a:pt x="1074600" y="394793"/>
                  </a:lnTo>
                  <a:lnTo>
                    <a:pt x="1073277" y="403519"/>
                  </a:lnTo>
                  <a:lnTo>
                    <a:pt x="1071955" y="411981"/>
                  </a:lnTo>
                  <a:lnTo>
                    <a:pt x="1070103" y="420707"/>
                  </a:lnTo>
                  <a:lnTo>
                    <a:pt x="1068252" y="428905"/>
                  </a:lnTo>
                  <a:lnTo>
                    <a:pt x="1065872" y="437366"/>
                  </a:lnTo>
                  <a:lnTo>
                    <a:pt x="1063756" y="445564"/>
                  </a:lnTo>
                  <a:lnTo>
                    <a:pt x="1061111" y="454026"/>
                  </a:lnTo>
                  <a:lnTo>
                    <a:pt x="1058466" y="461958"/>
                  </a:lnTo>
                  <a:lnTo>
                    <a:pt x="1055557" y="469891"/>
                  </a:lnTo>
                  <a:lnTo>
                    <a:pt x="1052383" y="478089"/>
                  </a:lnTo>
                  <a:lnTo>
                    <a:pt x="1048945" y="485757"/>
                  </a:lnTo>
                  <a:lnTo>
                    <a:pt x="1045506" y="493426"/>
                  </a:lnTo>
                  <a:lnTo>
                    <a:pt x="1041804" y="501358"/>
                  </a:lnTo>
                  <a:lnTo>
                    <a:pt x="1038101" y="508762"/>
                  </a:lnTo>
                  <a:lnTo>
                    <a:pt x="1033869" y="516166"/>
                  </a:lnTo>
                  <a:lnTo>
                    <a:pt x="1029637" y="523570"/>
                  </a:lnTo>
                  <a:lnTo>
                    <a:pt x="1025141" y="530710"/>
                  </a:lnTo>
                  <a:lnTo>
                    <a:pt x="1020380" y="537850"/>
                  </a:lnTo>
                  <a:lnTo>
                    <a:pt x="1015620" y="544725"/>
                  </a:lnTo>
                  <a:lnTo>
                    <a:pt x="1010859" y="551864"/>
                  </a:lnTo>
                  <a:lnTo>
                    <a:pt x="1005834" y="558211"/>
                  </a:lnTo>
                  <a:lnTo>
                    <a:pt x="1000544" y="564821"/>
                  </a:lnTo>
                  <a:lnTo>
                    <a:pt x="995254" y="571432"/>
                  </a:lnTo>
                  <a:lnTo>
                    <a:pt x="989436" y="578043"/>
                  </a:lnTo>
                  <a:lnTo>
                    <a:pt x="983882" y="584125"/>
                  </a:lnTo>
                  <a:lnTo>
                    <a:pt x="977798" y="590207"/>
                  </a:lnTo>
                  <a:lnTo>
                    <a:pt x="971980" y="596024"/>
                  </a:lnTo>
                  <a:lnTo>
                    <a:pt x="965632" y="601842"/>
                  </a:lnTo>
                  <a:lnTo>
                    <a:pt x="959549" y="607659"/>
                  </a:lnTo>
                  <a:lnTo>
                    <a:pt x="953201" y="612948"/>
                  </a:lnTo>
                  <a:lnTo>
                    <a:pt x="946325" y="618501"/>
                  </a:lnTo>
                  <a:lnTo>
                    <a:pt x="939713" y="623789"/>
                  </a:lnTo>
                  <a:lnTo>
                    <a:pt x="933100" y="628813"/>
                  </a:lnTo>
                  <a:lnTo>
                    <a:pt x="926224" y="633573"/>
                  </a:lnTo>
                  <a:lnTo>
                    <a:pt x="919083" y="638333"/>
                  </a:lnTo>
                  <a:lnTo>
                    <a:pt x="911942" y="642828"/>
                  </a:lnTo>
                  <a:lnTo>
                    <a:pt x="904536" y="647323"/>
                  </a:lnTo>
                  <a:lnTo>
                    <a:pt x="897131" y="651290"/>
                  </a:lnTo>
                  <a:lnTo>
                    <a:pt x="889461" y="655521"/>
                  </a:lnTo>
                  <a:lnTo>
                    <a:pt x="881791" y="659487"/>
                  </a:lnTo>
                  <a:lnTo>
                    <a:pt x="874120" y="663189"/>
                  </a:lnTo>
                  <a:lnTo>
                    <a:pt x="866186" y="666627"/>
                  </a:lnTo>
                  <a:lnTo>
                    <a:pt x="857987" y="670064"/>
                  </a:lnTo>
                  <a:lnTo>
                    <a:pt x="850052" y="672973"/>
                  </a:lnTo>
                  <a:lnTo>
                    <a:pt x="841853" y="676146"/>
                  </a:lnTo>
                  <a:lnTo>
                    <a:pt x="833654" y="679055"/>
                  </a:lnTo>
                  <a:lnTo>
                    <a:pt x="825455" y="681699"/>
                  </a:lnTo>
                  <a:lnTo>
                    <a:pt x="816992" y="684079"/>
                  </a:lnTo>
                  <a:lnTo>
                    <a:pt x="808264" y="686195"/>
                  </a:lnTo>
                  <a:lnTo>
                    <a:pt x="799800" y="688310"/>
                  </a:lnTo>
                  <a:lnTo>
                    <a:pt x="791072" y="690161"/>
                  </a:lnTo>
                  <a:lnTo>
                    <a:pt x="782609" y="691483"/>
                  </a:lnTo>
                  <a:lnTo>
                    <a:pt x="773616" y="693070"/>
                  </a:lnTo>
                  <a:lnTo>
                    <a:pt x="764624" y="694128"/>
                  </a:lnTo>
                  <a:lnTo>
                    <a:pt x="755632" y="695185"/>
                  </a:lnTo>
                  <a:lnTo>
                    <a:pt x="746639" y="695714"/>
                  </a:lnTo>
                  <a:lnTo>
                    <a:pt x="737647" y="696243"/>
                  </a:lnTo>
                  <a:lnTo>
                    <a:pt x="728390" y="696507"/>
                  </a:lnTo>
                  <a:lnTo>
                    <a:pt x="719133" y="696507"/>
                  </a:lnTo>
                  <a:lnTo>
                    <a:pt x="709876" y="696507"/>
                  </a:lnTo>
                  <a:lnTo>
                    <a:pt x="700883" y="695979"/>
                  </a:lnTo>
                  <a:lnTo>
                    <a:pt x="691891" y="695450"/>
                  </a:lnTo>
                  <a:lnTo>
                    <a:pt x="682898" y="694392"/>
                  </a:lnTo>
                  <a:lnTo>
                    <a:pt x="673906" y="693599"/>
                  </a:lnTo>
                  <a:lnTo>
                    <a:pt x="664913" y="692541"/>
                  </a:lnTo>
                  <a:lnTo>
                    <a:pt x="656186" y="690954"/>
                  </a:lnTo>
                  <a:lnTo>
                    <a:pt x="647458" y="689103"/>
                  </a:lnTo>
                  <a:lnTo>
                    <a:pt x="638730" y="687252"/>
                  </a:lnTo>
                  <a:lnTo>
                    <a:pt x="630266" y="684872"/>
                  </a:lnTo>
                  <a:lnTo>
                    <a:pt x="621538" y="683021"/>
                  </a:lnTo>
                  <a:lnTo>
                    <a:pt x="613339" y="680113"/>
                  </a:lnTo>
                  <a:lnTo>
                    <a:pt x="604876" y="677468"/>
                  </a:lnTo>
                  <a:lnTo>
                    <a:pt x="596676" y="674824"/>
                  </a:lnTo>
                  <a:lnTo>
                    <a:pt x="588478" y="671651"/>
                  </a:lnTo>
                  <a:lnTo>
                    <a:pt x="580543" y="668213"/>
                  </a:lnTo>
                  <a:lnTo>
                    <a:pt x="572873" y="665040"/>
                  </a:lnTo>
                  <a:lnTo>
                    <a:pt x="564674" y="661603"/>
                  </a:lnTo>
                  <a:lnTo>
                    <a:pt x="557004" y="657636"/>
                  </a:lnTo>
                  <a:lnTo>
                    <a:pt x="549598" y="653405"/>
                  </a:lnTo>
                  <a:lnTo>
                    <a:pt x="541928" y="649439"/>
                  </a:lnTo>
                  <a:lnTo>
                    <a:pt x="534787" y="645208"/>
                  </a:lnTo>
                  <a:lnTo>
                    <a:pt x="527382" y="640713"/>
                  </a:lnTo>
                  <a:lnTo>
                    <a:pt x="520241" y="635953"/>
                  </a:lnTo>
                  <a:lnTo>
                    <a:pt x="513364" y="631193"/>
                  </a:lnTo>
                  <a:lnTo>
                    <a:pt x="506223" y="626169"/>
                  </a:lnTo>
                  <a:lnTo>
                    <a:pt x="499611" y="621145"/>
                  </a:lnTo>
                  <a:lnTo>
                    <a:pt x="492734" y="615592"/>
                  </a:lnTo>
                  <a:lnTo>
                    <a:pt x="486122" y="610303"/>
                  </a:lnTo>
                  <a:lnTo>
                    <a:pt x="480039" y="604750"/>
                  </a:lnTo>
                  <a:lnTo>
                    <a:pt x="473691" y="598933"/>
                  </a:lnTo>
                  <a:lnTo>
                    <a:pt x="467873" y="593115"/>
                  </a:lnTo>
                  <a:lnTo>
                    <a:pt x="461790" y="587298"/>
                  </a:lnTo>
                  <a:lnTo>
                    <a:pt x="455971" y="580952"/>
                  </a:lnTo>
                  <a:lnTo>
                    <a:pt x="450152" y="574605"/>
                  </a:lnTo>
                  <a:lnTo>
                    <a:pt x="444863" y="568523"/>
                  </a:lnTo>
                  <a:lnTo>
                    <a:pt x="439573" y="561913"/>
                  </a:lnTo>
                  <a:lnTo>
                    <a:pt x="434283" y="555038"/>
                  </a:lnTo>
                  <a:lnTo>
                    <a:pt x="429258" y="548162"/>
                  </a:lnTo>
                  <a:lnTo>
                    <a:pt x="424497" y="541287"/>
                  </a:lnTo>
                  <a:lnTo>
                    <a:pt x="419737" y="534148"/>
                  </a:lnTo>
                  <a:lnTo>
                    <a:pt x="415240" y="527008"/>
                  </a:lnTo>
                  <a:lnTo>
                    <a:pt x="411009" y="519868"/>
                  </a:lnTo>
                  <a:lnTo>
                    <a:pt x="406777" y="512464"/>
                  </a:lnTo>
                  <a:lnTo>
                    <a:pt x="402545" y="505060"/>
                  </a:lnTo>
                  <a:lnTo>
                    <a:pt x="398842" y="497392"/>
                  </a:lnTo>
                  <a:lnTo>
                    <a:pt x="395140" y="489988"/>
                  </a:lnTo>
                  <a:lnTo>
                    <a:pt x="391966" y="481791"/>
                  </a:lnTo>
                  <a:lnTo>
                    <a:pt x="388792" y="474122"/>
                  </a:lnTo>
                  <a:lnTo>
                    <a:pt x="385618" y="466189"/>
                  </a:lnTo>
                  <a:lnTo>
                    <a:pt x="382709" y="458256"/>
                  </a:lnTo>
                  <a:lnTo>
                    <a:pt x="380064" y="449795"/>
                  </a:lnTo>
                  <a:lnTo>
                    <a:pt x="377684" y="441862"/>
                  </a:lnTo>
                  <a:lnTo>
                    <a:pt x="375303" y="433400"/>
                  </a:lnTo>
                  <a:lnTo>
                    <a:pt x="373187" y="425203"/>
                  </a:lnTo>
                  <a:lnTo>
                    <a:pt x="371336" y="416477"/>
                  </a:lnTo>
                  <a:lnTo>
                    <a:pt x="370014" y="407750"/>
                  </a:lnTo>
                  <a:lnTo>
                    <a:pt x="368427" y="399289"/>
                  </a:lnTo>
                  <a:lnTo>
                    <a:pt x="367369" y="390562"/>
                  </a:lnTo>
                  <a:lnTo>
                    <a:pt x="366311" y="382101"/>
                  </a:lnTo>
                  <a:lnTo>
                    <a:pt x="365517" y="373110"/>
                  </a:lnTo>
                  <a:lnTo>
                    <a:pt x="364988" y="364120"/>
                  </a:lnTo>
                  <a:lnTo>
                    <a:pt x="364724" y="355129"/>
                  </a:lnTo>
                  <a:lnTo>
                    <a:pt x="364724" y="346403"/>
                  </a:lnTo>
                  <a:lnTo>
                    <a:pt x="364988" y="337412"/>
                  </a:lnTo>
                  <a:lnTo>
                    <a:pt x="365253" y="328422"/>
                  </a:lnTo>
                  <a:lnTo>
                    <a:pt x="365782" y="319695"/>
                  </a:lnTo>
                  <a:lnTo>
                    <a:pt x="366575" y="310705"/>
                  </a:lnTo>
                  <a:lnTo>
                    <a:pt x="367898" y="301979"/>
                  </a:lnTo>
                  <a:lnTo>
                    <a:pt x="368956" y="292988"/>
                  </a:lnTo>
                  <a:lnTo>
                    <a:pt x="370542" y="284791"/>
                  </a:lnTo>
                  <a:lnTo>
                    <a:pt x="372394" y="276064"/>
                  </a:lnTo>
                  <a:lnTo>
                    <a:pt x="374245" y="267603"/>
                  </a:lnTo>
                  <a:lnTo>
                    <a:pt x="376626" y="259141"/>
                  </a:lnTo>
                  <a:lnTo>
                    <a:pt x="378477" y="250944"/>
                  </a:lnTo>
                  <a:lnTo>
                    <a:pt x="381386" y="242746"/>
                  </a:lnTo>
                  <a:lnTo>
                    <a:pt x="384031" y="234549"/>
                  </a:lnTo>
                  <a:lnTo>
                    <a:pt x="386940" y="226616"/>
                  </a:lnTo>
                  <a:lnTo>
                    <a:pt x="390114" y="218683"/>
                  </a:lnTo>
                  <a:lnTo>
                    <a:pt x="393553" y="210750"/>
                  </a:lnTo>
                  <a:lnTo>
                    <a:pt x="396991" y="203082"/>
                  </a:lnTo>
                  <a:lnTo>
                    <a:pt x="400694" y="195678"/>
                  </a:lnTo>
                  <a:lnTo>
                    <a:pt x="404396" y="187745"/>
                  </a:lnTo>
                  <a:lnTo>
                    <a:pt x="408628" y="180341"/>
                  </a:lnTo>
                  <a:lnTo>
                    <a:pt x="412860" y="173201"/>
                  </a:lnTo>
                  <a:lnTo>
                    <a:pt x="417356" y="165797"/>
                  </a:lnTo>
                  <a:lnTo>
                    <a:pt x="422117" y="158658"/>
                  </a:lnTo>
                  <a:lnTo>
                    <a:pt x="426878" y="151783"/>
                  </a:lnTo>
                  <a:lnTo>
                    <a:pt x="431638" y="144907"/>
                  </a:lnTo>
                  <a:lnTo>
                    <a:pt x="436664" y="138297"/>
                  </a:lnTo>
                  <a:lnTo>
                    <a:pt x="441953" y="131686"/>
                  </a:lnTo>
                  <a:lnTo>
                    <a:pt x="447243" y="125075"/>
                  </a:lnTo>
                  <a:lnTo>
                    <a:pt x="453062" y="118993"/>
                  </a:lnTo>
                  <a:lnTo>
                    <a:pt x="458616" y="112647"/>
                  </a:lnTo>
                  <a:lnTo>
                    <a:pt x="464434" y="106301"/>
                  </a:lnTo>
                  <a:lnTo>
                    <a:pt x="470518" y="100483"/>
                  </a:lnTo>
                  <a:lnTo>
                    <a:pt x="476865" y="94666"/>
                  </a:lnTo>
                  <a:lnTo>
                    <a:pt x="482948" y="89113"/>
                  </a:lnTo>
                  <a:lnTo>
                    <a:pt x="489560" y="83560"/>
                  </a:lnTo>
                  <a:lnTo>
                    <a:pt x="496172" y="78271"/>
                  </a:lnTo>
                  <a:lnTo>
                    <a:pt x="502520" y="72983"/>
                  </a:lnTo>
                  <a:lnTo>
                    <a:pt x="509397" y="67958"/>
                  </a:lnTo>
                  <a:lnTo>
                    <a:pt x="516538" y="62934"/>
                  </a:lnTo>
                  <a:lnTo>
                    <a:pt x="523414" y="58175"/>
                  </a:lnTo>
                  <a:lnTo>
                    <a:pt x="530820" y="53679"/>
                  </a:lnTo>
                  <a:lnTo>
                    <a:pt x="537961" y="49184"/>
                  </a:lnTo>
                  <a:lnTo>
                    <a:pt x="545367" y="45217"/>
                  </a:lnTo>
                  <a:lnTo>
                    <a:pt x="553301" y="40987"/>
                  </a:lnTo>
                  <a:lnTo>
                    <a:pt x="560707" y="37020"/>
                  </a:lnTo>
                  <a:lnTo>
                    <a:pt x="568377" y="33583"/>
                  </a:lnTo>
                  <a:lnTo>
                    <a:pt x="576311" y="29881"/>
                  </a:lnTo>
                  <a:lnTo>
                    <a:pt x="584510" y="26707"/>
                  </a:lnTo>
                  <a:lnTo>
                    <a:pt x="592445" y="23534"/>
                  </a:lnTo>
                  <a:lnTo>
                    <a:pt x="600379" y="20361"/>
                  </a:lnTo>
                  <a:lnTo>
                    <a:pt x="608843" y="17717"/>
                  </a:lnTo>
                  <a:lnTo>
                    <a:pt x="617042" y="15073"/>
                  </a:lnTo>
                  <a:lnTo>
                    <a:pt x="625505" y="12693"/>
                  </a:lnTo>
                  <a:lnTo>
                    <a:pt x="633969" y="10313"/>
                  </a:lnTo>
                  <a:lnTo>
                    <a:pt x="642697" y="8462"/>
                  </a:lnTo>
                  <a:lnTo>
                    <a:pt x="651425" y="6875"/>
                  </a:lnTo>
                  <a:lnTo>
                    <a:pt x="659888" y="5024"/>
                  </a:lnTo>
                  <a:lnTo>
                    <a:pt x="668881" y="3702"/>
                  </a:lnTo>
                  <a:lnTo>
                    <a:pt x="677873" y="2644"/>
                  </a:lnTo>
                  <a:lnTo>
                    <a:pt x="686601" y="1851"/>
                  </a:lnTo>
                  <a:lnTo>
                    <a:pt x="695858" y="793"/>
                  </a:lnTo>
                  <a:lnTo>
                    <a:pt x="704851" y="264"/>
                  </a:lnTo>
                  <a:lnTo>
                    <a:pt x="714108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405352" y="2029539"/>
            <a:ext cx="1880238" cy="1852034"/>
            <a:chOff x="4405352" y="2029539"/>
            <a:chExt cx="1880238" cy="1852034"/>
          </a:xfrm>
          <a:solidFill>
            <a:srgbClr val="449BB5"/>
          </a:solidFill>
        </p:grpSpPr>
        <p:sp>
          <p:nvSpPr>
            <p:cNvPr id="55" name="KSO_Shape"/>
            <p:cNvSpPr>
              <a:spLocks/>
            </p:cNvSpPr>
            <p:nvPr/>
          </p:nvSpPr>
          <p:spPr bwMode="auto">
            <a:xfrm>
              <a:off x="4405352" y="2029539"/>
              <a:ext cx="1880238" cy="1852034"/>
            </a:xfrm>
            <a:custGeom>
              <a:avLst/>
              <a:gdLst>
                <a:gd name="T0" fmla="*/ 351815 w 2443615"/>
                <a:gd name="T1" fmla="*/ 127711 h 2406492"/>
                <a:gd name="T2" fmla="*/ 127265 w 2443615"/>
                <a:gd name="T3" fmla="*/ 352436 h 2406492"/>
                <a:gd name="T4" fmla="*/ 351815 w 2443615"/>
                <a:gd name="T5" fmla="*/ 577161 h 2406492"/>
                <a:gd name="T6" fmla="*/ 576364 w 2443615"/>
                <a:gd name="T7" fmla="*/ 352436 h 2406492"/>
                <a:gd name="T8" fmla="*/ 351815 w 2443615"/>
                <a:gd name="T9" fmla="*/ 127711 h 2406492"/>
                <a:gd name="T10" fmla="*/ 323002 w 2443615"/>
                <a:gd name="T11" fmla="*/ 0 h 2406492"/>
                <a:gd name="T12" fmla="*/ 380627 w 2443615"/>
                <a:gd name="T13" fmla="*/ 0 h 2406492"/>
                <a:gd name="T14" fmla="*/ 393151 w 2443615"/>
                <a:gd name="T15" fmla="*/ 71092 h 2406492"/>
                <a:gd name="T16" fmla="*/ 500853 w 2443615"/>
                <a:gd name="T17" fmla="*/ 110323 h 2406492"/>
                <a:gd name="T18" fmla="*/ 556109 w 2443615"/>
                <a:gd name="T19" fmla="*/ 63920 h 2406492"/>
                <a:gd name="T20" fmla="*/ 600251 w 2443615"/>
                <a:gd name="T21" fmla="*/ 100990 h 2406492"/>
                <a:gd name="T22" fmla="*/ 564182 w 2443615"/>
                <a:gd name="T23" fmla="*/ 163505 h 2406492"/>
                <a:gd name="T24" fmla="*/ 621490 w 2443615"/>
                <a:gd name="T25" fmla="*/ 262842 h 2406492"/>
                <a:gd name="T26" fmla="*/ 693623 w 2443615"/>
                <a:gd name="T27" fmla="*/ 262840 h 2406492"/>
                <a:gd name="T28" fmla="*/ 703629 w 2443615"/>
                <a:gd name="T29" fmla="*/ 319633 h 2406492"/>
                <a:gd name="T30" fmla="*/ 635846 w 2443615"/>
                <a:gd name="T31" fmla="*/ 344321 h 2406492"/>
                <a:gd name="T32" fmla="*/ 615944 w 2443615"/>
                <a:gd name="T33" fmla="*/ 457282 h 2406492"/>
                <a:gd name="T34" fmla="*/ 671201 w 2443615"/>
                <a:gd name="T35" fmla="*/ 503683 h 2406492"/>
                <a:gd name="T36" fmla="*/ 642389 w 2443615"/>
                <a:gd name="T37" fmla="*/ 553626 h 2406492"/>
                <a:gd name="T38" fmla="*/ 574608 w 2443615"/>
                <a:gd name="T39" fmla="*/ 528934 h 2406492"/>
                <a:gd name="T40" fmla="*/ 486808 w 2443615"/>
                <a:gd name="T41" fmla="*/ 602665 h 2406492"/>
                <a:gd name="T42" fmla="*/ 499336 w 2443615"/>
                <a:gd name="T43" fmla="*/ 673756 h 2406492"/>
                <a:gd name="T44" fmla="*/ 445187 w 2443615"/>
                <a:gd name="T45" fmla="*/ 693480 h 2406492"/>
                <a:gd name="T46" fmla="*/ 409122 w 2443615"/>
                <a:gd name="T47" fmla="*/ 630963 h 2406492"/>
                <a:gd name="T48" fmla="*/ 294507 w 2443615"/>
                <a:gd name="T49" fmla="*/ 630963 h 2406492"/>
                <a:gd name="T50" fmla="*/ 258443 w 2443615"/>
                <a:gd name="T51" fmla="*/ 693480 h 2406492"/>
                <a:gd name="T52" fmla="*/ 204294 w 2443615"/>
                <a:gd name="T53" fmla="*/ 673756 h 2406492"/>
                <a:gd name="T54" fmla="*/ 216821 w 2443615"/>
                <a:gd name="T55" fmla="*/ 602665 h 2406492"/>
                <a:gd name="T56" fmla="*/ 129022 w 2443615"/>
                <a:gd name="T57" fmla="*/ 528934 h 2406492"/>
                <a:gd name="T58" fmla="*/ 61240 w 2443615"/>
                <a:gd name="T59" fmla="*/ 553626 h 2406492"/>
                <a:gd name="T60" fmla="*/ 32428 w 2443615"/>
                <a:gd name="T61" fmla="*/ 503683 h 2406492"/>
                <a:gd name="T62" fmla="*/ 87685 w 2443615"/>
                <a:gd name="T63" fmla="*/ 457282 h 2406492"/>
                <a:gd name="T64" fmla="*/ 67783 w 2443615"/>
                <a:gd name="T65" fmla="*/ 344321 h 2406492"/>
                <a:gd name="T66" fmla="*/ 0 w 2443615"/>
                <a:gd name="T67" fmla="*/ 319633 h 2406492"/>
                <a:gd name="T68" fmla="*/ 10006 w 2443615"/>
                <a:gd name="T69" fmla="*/ 262840 h 2406492"/>
                <a:gd name="T70" fmla="*/ 82138 w 2443615"/>
                <a:gd name="T71" fmla="*/ 262842 h 2406492"/>
                <a:gd name="T72" fmla="*/ 139446 w 2443615"/>
                <a:gd name="T73" fmla="*/ 163505 h 2406492"/>
                <a:gd name="T74" fmla="*/ 103378 w 2443615"/>
                <a:gd name="T75" fmla="*/ 100990 h 2406492"/>
                <a:gd name="T76" fmla="*/ 147520 w 2443615"/>
                <a:gd name="T77" fmla="*/ 63920 h 2406492"/>
                <a:gd name="T78" fmla="*/ 202776 w 2443615"/>
                <a:gd name="T79" fmla="*/ 110323 h 2406492"/>
                <a:gd name="T80" fmla="*/ 310478 w 2443615"/>
                <a:gd name="T81" fmla="*/ 71092 h 240649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443615" h="2406492">
                  <a:moveTo>
                    <a:pt x="1221807" y="443178"/>
                  </a:moveTo>
                  <a:cubicBezTo>
                    <a:pt x="791117" y="443178"/>
                    <a:pt x="441973" y="792322"/>
                    <a:pt x="441973" y="1223012"/>
                  </a:cubicBezTo>
                  <a:cubicBezTo>
                    <a:pt x="441973" y="1653702"/>
                    <a:pt x="791117" y="2002846"/>
                    <a:pt x="1221807" y="2002846"/>
                  </a:cubicBezTo>
                  <a:cubicBezTo>
                    <a:pt x="1652497" y="2002846"/>
                    <a:pt x="2001641" y="1653702"/>
                    <a:pt x="2001641" y="1223012"/>
                  </a:cubicBezTo>
                  <a:cubicBezTo>
                    <a:pt x="2001641" y="792322"/>
                    <a:pt x="1652497" y="443178"/>
                    <a:pt x="1221807" y="443178"/>
                  </a:cubicBezTo>
                  <a:close/>
                  <a:moveTo>
                    <a:pt x="1121747" y="0"/>
                  </a:moveTo>
                  <a:lnTo>
                    <a:pt x="1321868" y="0"/>
                  </a:lnTo>
                  <a:lnTo>
                    <a:pt x="1365362" y="246702"/>
                  </a:lnTo>
                  <a:cubicBezTo>
                    <a:pt x="1497994" y="266203"/>
                    <a:pt x="1625261" y="312525"/>
                    <a:pt x="1739400" y="382840"/>
                  </a:cubicBezTo>
                  <a:lnTo>
                    <a:pt x="1931295" y="221813"/>
                  </a:lnTo>
                  <a:lnTo>
                    <a:pt x="2084596" y="350449"/>
                  </a:lnTo>
                  <a:lnTo>
                    <a:pt x="1959337" y="567390"/>
                  </a:lnTo>
                  <a:cubicBezTo>
                    <a:pt x="2048403" y="667584"/>
                    <a:pt x="2116120" y="784874"/>
                    <a:pt x="2158357" y="912104"/>
                  </a:cubicBezTo>
                  <a:lnTo>
                    <a:pt x="2408865" y="912098"/>
                  </a:lnTo>
                  <a:lnTo>
                    <a:pt x="2443615" y="1109179"/>
                  </a:lnTo>
                  <a:lnTo>
                    <a:pt x="2208214" y="1194851"/>
                  </a:lnTo>
                  <a:cubicBezTo>
                    <a:pt x="2212040" y="1328854"/>
                    <a:pt x="2188522" y="1462233"/>
                    <a:pt x="2139095" y="1586846"/>
                  </a:cubicBezTo>
                  <a:lnTo>
                    <a:pt x="2330998" y="1747864"/>
                  </a:lnTo>
                  <a:lnTo>
                    <a:pt x="2230938" y="1921175"/>
                  </a:lnTo>
                  <a:lnTo>
                    <a:pt x="1995541" y="1835490"/>
                  </a:lnTo>
                  <a:cubicBezTo>
                    <a:pt x="1912336" y="1940602"/>
                    <a:pt x="1808586" y="2027658"/>
                    <a:pt x="1690623" y="2091346"/>
                  </a:cubicBezTo>
                  <a:lnTo>
                    <a:pt x="1734130" y="2338046"/>
                  </a:lnTo>
                  <a:lnTo>
                    <a:pt x="1546077" y="2406492"/>
                  </a:lnTo>
                  <a:lnTo>
                    <a:pt x="1420828" y="2189544"/>
                  </a:lnTo>
                  <a:cubicBezTo>
                    <a:pt x="1289525" y="2216580"/>
                    <a:pt x="1154089" y="2216580"/>
                    <a:pt x="1022786" y="2189544"/>
                  </a:cubicBezTo>
                  <a:lnTo>
                    <a:pt x="897539" y="2406492"/>
                  </a:lnTo>
                  <a:lnTo>
                    <a:pt x="709486" y="2338046"/>
                  </a:lnTo>
                  <a:lnTo>
                    <a:pt x="752993" y="2091346"/>
                  </a:lnTo>
                  <a:cubicBezTo>
                    <a:pt x="635030" y="2027658"/>
                    <a:pt x="531280" y="1940601"/>
                    <a:pt x="448076" y="1835490"/>
                  </a:cubicBezTo>
                  <a:lnTo>
                    <a:pt x="212678" y="1921175"/>
                  </a:lnTo>
                  <a:lnTo>
                    <a:pt x="112617" y="1747864"/>
                  </a:lnTo>
                  <a:lnTo>
                    <a:pt x="304520" y="1586846"/>
                  </a:lnTo>
                  <a:cubicBezTo>
                    <a:pt x="255094" y="1462233"/>
                    <a:pt x="231575" y="1328854"/>
                    <a:pt x="235401" y="1194851"/>
                  </a:cubicBezTo>
                  <a:lnTo>
                    <a:pt x="0" y="1109179"/>
                  </a:lnTo>
                  <a:lnTo>
                    <a:pt x="34750" y="912098"/>
                  </a:lnTo>
                  <a:lnTo>
                    <a:pt x="285257" y="912104"/>
                  </a:lnTo>
                  <a:cubicBezTo>
                    <a:pt x="327494" y="784874"/>
                    <a:pt x="395211" y="667583"/>
                    <a:pt x="484278" y="567390"/>
                  </a:cubicBezTo>
                  <a:lnTo>
                    <a:pt x="359019" y="350449"/>
                  </a:lnTo>
                  <a:lnTo>
                    <a:pt x="512321" y="221813"/>
                  </a:lnTo>
                  <a:lnTo>
                    <a:pt x="704216" y="382840"/>
                  </a:lnTo>
                  <a:cubicBezTo>
                    <a:pt x="818353" y="312525"/>
                    <a:pt x="945621" y="266204"/>
                    <a:pt x="1078253" y="246702"/>
                  </a:cubicBezTo>
                  <a:lnTo>
                    <a:pt x="1121747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56" name="KSO_Shape"/>
            <p:cNvSpPr>
              <a:spLocks/>
            </p:cNvSpPr>
            <p:nvPr/>
          </p:nvSpPr>
          <p:spPr bwMode="auto">
            <a:xfrm>
              <a:off x="4964300" y="2695724"/>
              <a:ext cx="762342" cy="519663"/>
            </a:xfrm>
            <a:custGeom>
              <a:avLst/>
              <a:gdLst/>
              <a:ahLst/>
              <a:cxnLst/>
              <a:rect l="0" t="0" r="r" b="b"/>
              <a:pathLst>
                <a:path w="2608263" h="1778000">
                  <a:moveTo>
                    <a:pt x="1956693" y="381000"/>
                  </a:moveTo>
                  <a:lnTo>
                    <a:pt x="1966217" y="381397"/>
                  </a:lnTo>
                  <a:lnTo>
                    <a:pt x="1975740" y="382192"/>
                  </a:lnTo>
                  <a:lnTo>
                    <a:pt x="1986057" y="382986"/>
                  </a:lnTo>
                  <a:lnTo>
                    <a:pt x="1995581" y="384575"/>
                  </a:lnTo>
                  <a:lnTo>
                    <a:pt x="2005501" y="386562"/>
                  </a:lnTo>
                  <a:lnTo>
                    <a:pt x="2015819" y="388548"/>
                  </a:lnTo>
                  <a:lnTo>
                    <a:pt x="2025739" y="391726"/>
                  </a:lnTo>
                  <a:lnTo>
                    <a:pt x="2035263" y="394904"/>
                  </a:lnTo>
                  <a:lnTo>
                    <a:pt x="2045580" y="398876"/>
                  </a:lnTo>
                  <a:lnTo>
                    <a:pt x="2055500" y="403246"/>
                  </a:lnTo>
                  <a:lnTo>
                    <a:pt x="2065421" y="408807"/>
                  </a:lnTo>
                  <a:lnTo>
                    <a:pt x="2075738" y="414766"/>
                  </a:lnTo>
                  <a:lnTo>
                    <a:pt x="2101927" y="438998"/>
                  </a:lnTo>
                  <a:lnTo>
                    <a:pt x="2143990" y="446149"/>
                  </a:lnTo>
                  <a:lnTo>
                    <a:pt x="2147958" y="448929"/>
                  </a:lnTo>
                  <a:lnTo>
                    <a:pt x="2151926" y="452107"/>
                  </a:lnTo>
                  <a:lnTo>
                    <a:pt x="2155497" y="455683"/>
                  </a:lnTo>
                  <a:lnTo>
                    <a:pt x="2158672" y="459655"/>
                  </a:lnTo>
                  <a:lnTo>
                    <a:pt x="2161847" y="464025"/>
                  </a:lnTo>
                  <a:lnTo>
                    <a:pt x="2164624" y="468395"/>
                  </a:lnTo>
                  <a:lnTo>
                    <a:pt x="2169783" y="477531"/>
                  </a:lnTo>
                  <a:lnTo>
                    <a:pt x="2173751" y="485874"/>
                  </a:lnTo>
                  <a:lnTo>
                    <a:pt x="2176529" y="493024"/>
                  </a:lnTo>
                  <a:lnTo>
                    <a:pt x="2179306" y="499380"/>
                  </a:lnTo>
                  <a:lnTo>
                    <a:pt x="2182878" y="516064"/>
                  </a:lnTo>
                  <a:lnTo>
                    <a:pt x="2186052" y="532749"/>
                  </a:lnTo>
                  <a:lnTo>
                    <a:pt x="2188036" y="549433"/>
                  </a:lnTo>
                  <a:lnTo>
                    <a:pt x="2189623" y="565720"/>
                  </a:lnTo>
                  <a:lnTo>
                    <a:pt x="2190417" y="582008"/>
                  </a:lnTo>
                  <a:lnTo>
                    <a:pt x="2190814" y="598692"/>
                  </a:lnTo>
                  <a:lnTo>
                    <a:pt x="2190814" y="615376"/>
                  </a:lnTo>
                  <a:lnTo>
                    <a:pt x="2190417" y="632855"/>
                  </a:lnTo>
                  <a:lnTo>
                    <a:pt x="2190020" y="642389"/>
                  </a:lnTo>
                  <a:lnTo>
                    <a:pt x="2188830" y="656293"/>
                  </a:lnTo>
                  <a:lnTo>
                    <a:pt x="2185259" y="692840"/>
                  </a:lnTo>
                  <a:lnTo>
                    <a:pt x="2183671" y="711908"/>
                  </a:lnTo>
                  <a:lnTo>
                    <a:pt x="2182878" y="730578"/>
                  </a:lnTo>
                  <a:lnTo>
                    <a:pt x="2182084" y="746468"/>
                  </a:lnTo>
                  <a:lnTo>
                    <a:pt x="2182481" y="753221"/>
                  </a:lnTo>
                  <a:lnTo>
                    <a:pt x="2182878" y="758386"/>
                  </a:lnTo>
                  <a:lnTo>
                    <a:pt x="2183671" y="765139"/>
                  </a:lnTo>
                  <a:lnTo>
                    <a:pt x="2184862" y="771098"/>
                  </a:lnTo>
                  <a:lnTo>
                    <a:pt x="2186449" y="775865"/>
                  </a:lnTo>
                  <a:lnTo>
                    <a:pt x="2188433" y="779837"/>
                  </a:lnTo>
                  <a:lnTo>
                    <a:pt x="2192798" y="787782"/>
                  </a:lnTo>
                  <a:lnTo>
                    <a:pt x="2195179" y="792152"/>
                  </a:lnTo>
                  <a:lnTo>
                    <a:pt x="2198353" y="798508"/>
                  </a:lnTo>
                  <a:lnTo>
                    <a:pt x="2200734" y="804069"/>
                  </a:lnTo>
                  <a:lnTo>
                    <a:pt x="2202719" y="810028"/>
                  </a:lnTo>
                  <a:lnTo>
                    <a:pt x="2204306" y="815987"/>
                  </a:lnTo>
                  <a:lnTo>
                    <a:pt x="2205496" y="822343"/>
                  </a:lnTo>
                  <a:lnTo>
                    <a:pt x="2206687" y="829096"/>
                  </a:lnTo>
                  <a:lnTo>
                    <a:pt x="2207480" y="835452"/>
                  </a:lnTo>
                  <a:lnTo>
                    <a:pt x="2207877" y="842205"/>
                  </a:lnTo>
                  <a:lnTo>
                    <a:pt x="2207877" y="848561"/>
                  </a:lnTo>
                  <a:lnTo>
                    <a:pt x="2207480" y="862465"/>
                  </a:lnTo>
                  <a:lnTo>
                    <a:pt x="2206290" y="875177"/>
                  </a:lnTo>
                  <a:lnTo>
                    <a:pt x="2204306" y="887889"/>
                  </a:lnTo>
                  <a:lnTo>
                    <a:pt x="2202321" y="899806"/>
                  </a:lnTo>
                  <a:lnTo>
                    <a:pt x="2199544" y="913312"/>
                  </a:lnTo>
                  <a:lnTo>
                    <a:pt x="2197560" y="920463"/>
                  </a:lnTo>
                  <a:lnTo>
                    <a:pt x="2195179" y="927613"/>
                  </a:lnTo>
                  <a:lnTo>
                    <a:pt x="2192798" y="934367"/>
                  </a:lnTo>
                  <a:lnTo>
                    <a:pt x="2190020" y="941517"/>
                  </a:lnTo>
                  <a:lnTo>
                    <a:pt x="2186846" y="947873"/>
                  </a:lnTo>
                  <a:lnTo>
                    <a:pt x="2183275" y="953037"/>
                  </a:lnTo>
                  <a:lnTo>
                    <a:pt x="2181291" y="955818"/>
                  </a:lnTo>
                  <a:lnTo>
                    <a:pt x="2178909" y="958201"/>
                  </a:lnTo>
                  <a:lnTo>
                    <a:pt x="2176132" y="960188"/>
                  </a:lnTo>
                  <a:lnTo>
                    <a:pt x="2173354" y="961777"/>
                  </a:lnTo>
                  <a:lnTo>
                    <a:pt x="2167799" y="965749"/>
                  </a:lnTo>
                  <a:lnTo>
                    <a:pt x="2162243" y="968530"/>
                  </a:lnTo>
                  <a:lnTo>
                    <a:pt x="2156291" y="971708"/>
                  </a:lnTo>
                  <a:lnTo>
                    <a:pt x="2151133" y="975283"/>
                  </a:lnTo>
                  <a:lnTo>
                    <a:pt x="2147958" y="977269"/>
                  </a:lnTo>
                  <a:lnTo>
                    <a:pt x="2145974" y="979653"/>
                  </a:lnTo>
                  <a:lnTo>
                    <a:pt x="2143593" y="982434"/>
                  </a:lnTo>
                  <a:lnTo>
                    <a:pt x="2142006" y="985612"/>
                  </a:lnTo>
                  <a:lnTo>
                    <a:pt x="2139625" y="990379"/>
                  </a:lnTo>
                  <a:lnTo>
                    <a:pt x="2137641" y="995543"/>
                  </a:lnTo>
                  <a:lnTo>
                    <a:pt x="2136450" y="1000707"/>
                  </a:lnTo>
                  <a:lnTo>
                    <a:pt x="2135260" y="1005871"/>
                  </a:lnTo>
                  <a:lnTo>
                    <a:pt x="2134466" y="1011433"/>
                  </a:lnTo>
                  <a:lnTo>
                    <a:pt x="2133673" y="1016597"/>
                  </a:lnTo>
                  <a:lnTo>
                    <a:pt x="2132879" y="1028514"/>
                  </a:lnTo>
                  <a:lnTo>
                    <a:pt x="2132085" y="1039637"/>
                  </a:lnTo>
                  <a:lnTo>
                    <a:pt x="2131292" y="1051158"/>
                  </a:lnTo>
                  <a:lnTo>
                    <a:pt x="2130895" y="1056719"/>
                  </a:lnTo>
                  <a:lnTo>
                    <a:pt x="2130101" y="1061883"/>
                  </a:lnTo>
                  <a:lnTo>
                    <a:pt x="2128911" y="1067445"/>
                  </a:lnTo>
                  <a:lnTo>
                    <a:pt x="2127721" y="1072212"/>
                  </a:lnTo>
                  <a:lnTo>
                    <a:pt x="2125736" y="1078170"/>
                  </a:lnTo>
                  <a:lnTo>
                    <a:pt x="2123355" y="1082937"/>
                  </a:lnTo>
                  <a:lnTo>
                    <a:pt x="2120578" y="1087307"/>
                  </a:lnTo>
                  <a:lnTo>
                    <a:pt x="2117800" y="1091280"/>
                  </a:lnTo>
                  <a:lnTo>
                    <a:pt x="2112245" y="1098430"/>
                  </a:lnTo>
                  <a:lnTo>
                    <a:pt x="2106293" y="1105183"/>
                  </a:lnTo>
                  <a:lnTo>
                    <a:pt x="2103515" y="1109156"/>
                  </a:lnTo>
                  <a:lnTo>
                    <a:pt x="2101134" y="1112731"/>
                  </a:lnTo>
                  <a:lnTo>
                    <a:pt x="2098356" y="1116703"/>
                  </a:lnTo>
                  <a:lnTo>
                    <a:pt x="2096372" y="1121470"/>
                  </a:lnTo>
                  <a:lnTo>
                    <a:pt x="2093991" y="1126237"/>
                  </a:lnTo>
                  <a:lnTo>
                    <a:pt x="2092801" y="1131799"/>
                  </a:lnTo>
                  <a:lnTo>
                    <a:pt x="2091610" y="1138155"/>
                  </a:lnTo>
                  <a:lnTo>
                    <a:pt x="2090817" y="1145305"/>
                  </a:lnTo>
                  <a:lnTo>
                    <a:pt x="2127721" y="1150470"/>
                  </a:lnTo>
                  <a:lnTo>
                    <a:pt x="2138435" y="1173907"/>
                  </a:lnTo>
                  <a:lnTo>
                    <a:pt x="2144783" y="1187016"/>
                  </a:lnTo>
                  <a:lnTo>
                    <a:pt x="2152323" y="1201317"/>
                  </a:lnTo>
                  <a:lnTo>
                    <a:pt x="2159863" y="1214426"/>
                  </a:lnTo>
                  <a:lnTo>
                    <a:pt x="2163831" y="1220782"/>
                  </a:lnTo>
                  <a:lnTo>
                    <a:pt x="2167799" y="1226741"/>
                  </a:lnTo>
                  <a:lnTo>
                    <a:pt x="2171767" y="1231905"/>
                  </a:lnTo>
                  <a:lnTo>
                    <a:pt x="2175735" y="1236672"/>
                  </a:lnTo>
                  <a:lnTo>
                    <a:pt x="2180497" y="1240645"/>
                  </a:lnTo>
                  <a:lnTo>
                    <a:pt x="2184862" y="1243823"/>
                  </a:lnTo>
                  <a:lnTo>
                    <a:pt x="2241606" y="1259713"/>
                  </a:lnTo>
                  <a:lnTo>
                    <a:pt x="2293192" y="1281164"/>
                  </a:lnTo>
                  <a:lnTo>
                    <a:pt x="2345572" y="1303807"/>
                  </a:lnTo>
                  <a:lnTo>
                    <a:pt x="2397951" y="1326053"/>
                  </a:lnTo>
                  <a:lnTo>
                    <a:pt x="2449140" y="1347902"/>
                  </a:lnTo>
                  <a:lnTo>
                    <a:pt x="2461045" y="1352669"/>
                  </a:lnTo>
                  <a:lnTo>
                    <a:pt x="2472552" y="1356641"/>
                  </a:lnTo>
                  <a:lnTo>
                    <a:pt x="2496361" y="1365381"/>
                  </a:lnTo>
                  <a:lnTo>
                    <a:pt x="2519773" y="1373723"/>
                  </a:lnTo>
                  <a:lnTo>
                    <a:pt x="2530884" y="1378093"/>
                  </a:lnTo>
                  <a:lnTo>
                    <a:pt x="2541995" y="1382860"/>
                  </a:lnTo>
                  <a:lnTo>
                    <a:pt x="2552312" y="1388421"/>
                  </a:lnTo>
                  <a:lnTo>
                    <a:pt x="2562233" y="1394380"/>
                  </a:lnTo>
                  <a:lnTo>
                    <a:pt x="2566597" y="1397558"/>
                  </a:lnTo>
                  <a:lnTo>
                    <a:pt x="2571756" y="1400736"/>
                  </a:lnTo>
                  <a:lnTo>
                    <a:pt x="2576121" y="1404311"/>
                  </a:lnTo>
                  <a:lnTo>
                    <a:pt x="2580089" y="1407886"/>
                  </a:lnTo>
                  <a:lnTo>
                    <a:pt x="2584057" y="1411859"/>
                  </a:lnTo>
                  <a:lnTo>
                    <a:pt x="2587629" y="1416228"/>
                  </a:lnTo>
                  <a:lnTo>
                    <a:pt x="2591200" y="1420598"/>
                  </a:lnTo>
                  <a:lnTo>
                    <a:pt x="2594375" y="1425365"/>
                  </a:lnTo>
                  <a:lnTo>
                    <a:pt x="2597946" y="1430132"/>
                  </a:lnTo>
                  <a:lnTo>
                    <a:pt x="2600723" y="1435296"/>
                  </a:lnTo>
                  <a:lnTo>
                    <a:pt x="2603105" y="1440858"/>
                  </a:lnTo>
                  <a:lnTo>
                    <a:pt x="2605089" y="1446817"/>
                  </a:lnTo>
                  <a:lnTo>
                    <a:pt x="2605485" y="1465487"/>
                  </a:lnTo>
                  <a:lnTo>
                    <a:pt x="2605882" y="1488528"/>
                  </a:lnTo>
                  <a:lnTo>
                    <a:pt x="2607073" y="1542951"/>
                  </a:lnTo>
                  <a:lnTo>
                    <a:pt x="2608263" y="1599757"/>
                  </a:lnTo>
                  <a:lnTo>
                    <a:pt x="2608263" y="1625975"/>
                  </a:lnTo>
                  <a:lnTo>
                    <a:pt x="2608263" y="1649413"/>
                  </a:lnTo>
                  <a:lnTo>
                    <a:pt x="2308271" y="1649413"/>
                  </a:lnTo>
                  <a:lnTo>
                    <a:pt x="2307081" y="1594196"/>
                  </a:lnTo>
                  <a:lnTo>
                    <a:pt x="2305493" y="1538581"/>
                  </a:lnTo>
                  <a:lnTo>
                    <a:pt x="2305097" y="1494486"/>
                  </a:lnTo>
                  <a:lnTo>
                    <a:pt x="2305097" y="1482172"/>
                  </a:lnTo>
                  <a:lnTo>
                    <a:pt x="2301129" y="1470651"/>
                  </a:lnTo>
                  <a:lnTo>
                    <a:pt x="2297557" y="1461117"/>
                  </a:lnTo>
                  <a:lnTo>
                    <a:pt x="2293986" y="1451981"/>
                  </a:lnTo>
                  <a:lnTo>
                    <a:pt x="2289224" y="1443241"/>
                  </a:lnTo>
                  <a:lnTo>
                    <a:pt x="2284859" y="1434899"/>
                  </a:lnTo>
                  <a:lnTo>
                    <a:pt x="2280097" y="1426954"/>
                  </a:lnTo>
                  <a:lnTo>
                    <a:pt x="2275335" y="1419406"/>
                  </a:lnTo>
                  <a:lnTo>
                    <a:pt x="2270177" y="1411859"/>
                  </a:lnTo>
                  <a:lnTo>
                    <a:pt x="2264621" y="1405106"/>
                  </a:lnTo>
                  <a:lnTo>
                    <a:pt x="2258669" y="1398352"/>
                  </a:lnTo>
                  <a:lnTo>
                    <a:pt x="2252717" y="1391996"/>
                  </a:lnTo>
                  <a:lnTo>
                    <a:pt x="2246765" y="1386435"/>
                  </a:lnTo>
                  <a:lnTo>
                    <a:pt x="2240416" y="1380079"/>
                  </a:lnTo>
                  <a:lnTo>
                    <a:pt x="2234067" y="1374915"/>
                  </a:lnTo>
                  <a:lnTo>
                    <a:pt x="2226924" y="1369750"/>
                  </a:lnTo>
                  <a:lnTo>
                    <a:pt x="2220178" y="1364983"/>
                  </a:lnTo>
                  <a:lnTo>
                    <a:pt x="2213433" y="1360217"/>
                  </a:lnTo>
                  <a:lnTo>
                    <a:pt x="2206290" y="1355450"/>
                  </a:lnTo>
                  <a:lnTo>
                    <a:pt x="2198750" y="1351080"/>
                  </a:lnTo>
                  <a:lnTo>
                    <a:pt x="2184465" y="1343532"/>
                  </a:lnTo>
                  <a:lnTo>
                    <a:pt x="2169386" y="1336382"/>
                  </a:lnTo>
                  <a:lnTo>
                    <a:pt x="2154307" y="1330026"/>
                  </a:lnTo>
                  <a:lnTo>
                    <a:pt x="2139228" y="1323670"/>
                  </a:lnTo>
                  <a:lnTo>
                    <a:pt x="2124546" y="1318108"/>
                  </a:lnTo>
                  <a:lnTo>
                    <a:pt x="2095578" y="1307780"/>
                  </a:lnTo>
                  <a:lnTo>
                    <a:pt x="2067405" y="1297849"/>
                  </a:lnTo>
                  <a:lnTo>
                    <a:pt x="2053913" y="1293082"/>
                  </a:lnTo>
                  <a:lnTo>
                    <a:pt x="2041215" y="1287917"/>
                  </a:lnTo>
                  <a:lnTo>
                    <a:pt x="1985264" y="1263685"/>
                  </a:lnTo>
                  <a:lnTo>
                    <a:pt x="1926932" y="1239056"/>
                  </a:lnTo>
                  <a:lnTo>
                    <a:pt x="1840427" y="1202112"/>
                  </a:lnTo>
                  <a:lnTo>
                    <a:pt x="1797571" y="1183441"/>
                  </a:lnTo>
                  <a:lnTo>
                    <a:pt x="1755111" y="1166359"/>
                  </a:lnTo>
                  <a:lnTo>
                    <a:pt x="1762651" y="1150470"/>
                  </a:lnTo>
                  <a:lnTo>
                    <a:pt x="1790031" y="1143716"/>
                  </a:lnTo>
                  <a:lnTo>
                    <a:pt x="1788047" y="1138155"/>
                  </a:lnTo>
                  <a:lnTo>
                    <a:pt x="1786460" y="1132196"/>
                  </a:lnTo>
                  <a:lnTo>
                    <a:pt x="1784873" y="1127429"/>
                  </a:lnTo>
                  <a:lnTo>
                    <a:pt x="1782492" y="1123457"/>
                  </a:lnTo>
                  <a:lnTo>
                    <a:pt x="1780111" y="1119484"/>
                  </a:lnTo>
                  <a:lnTo>
                    <a:pt x="1777730" y="1115909"/>
                  </a:lnTo>
                  <a:lnTo>
                    <a:pt x="1772571" y="1109950"/>
                  </a:lnTo>
                  <a:lnTo>
                    <a:pt x="1767413" y="1103594"/>
                  </a:lnTo>
                  <a:lnTo>
                    <a:pt x="1762254" y="1097636"/>
                  </a:lnTo>
                  <a:lnTo>
                    <a:pt x="1759476" y="1094458"/>
                  </a:lnTo>
                  <a:lnTo>
                    <a:pt x="1757095" y="1091280"/>
                  </a:lnTo>
                  <a:lnTo>
                    <a:pt x="1755111" y="1087307"/>
                  </a:lnTo>
                  <a:lnTo>
                    <a:pt x="1753524" y="1082937"/>
                  </a:lnTo>
                  <a:lnTo>
                    <a:pt x="1743207" y="973694"/>
                  </a:lnTo>
                  <a:lnTo>
                    <a:pt x="1743207" y="974091"/>
                  </a:lnTo>
                  <a:lnTo>
                    <a:pt x="1742413" y="974091"/>
                  </a:lnTo>
                  <a:lnTo>
                    <a:pt x="1739636" y="973694"/>
                  </a:lnTo>
                  <a:lnTo>
                    <a:pt x="1730112" y="972105"/>
                  </a:lnTo>
                  <a:lnTo>
                    <a:pt x="1720985" y="969324"/>
                  </a:lnTo>
                  <a:lnTo>
                    <a:pt x="1717414" y="968133"/>
                  </a:lnTo>
                  <a:lnTo>
                    <a:pt x="1715033" y="967338"/>
                  </a:lnTo>
                  <a:lnTo>
                    <a:pt x="1711065" y="963763"/>
                  </a:lnTo>
                  <a:lnTo>
                    <a:pt x="1707097" y="960188"/>
                  </a:lnTo>
                  <a:lnTo>
                    <a:pt x="1703129" y="955818"/>
                  </a:lnTo>
                  <a:lnTo>
                    <a:pt x="1699954" y="950654"/>
                  </a:lnTo>
                  <a:lnTo>
                    <a:pt x="1697177" y="945490"/>
                  </a:lnTo>
                  <a:lnTo>
                    <a:pt x="1694399" y="939531"/>
                  </a:lnTo>
                  <a:lnTo>
                    <a:pt x="1692018" y="932778"/>
                  </a:lnTo>
                  <a:lnTo>
                    <a:pt x="1689637" y="926422"/>
                  </a:lnTo>
                  <a:lnTo>
                    <a:pt x="1688050" y="919668"/>
                  </a:lnTo>
                  <a:lnTo>
                    <a:pt x="1686066" y="912518"/>
                  </a:lnTo>
                  <a:lnTo>
                    <a:pt x="1683288" y="897423"/>
                  </a:lnTo>
                  <a:lnTo>
                    <a:pt x="1681304" y="882327"/>
                  </a:lnTo>
                  <a:lnTo>
                    <a:pt x="1679717" y="867232"/>
                  </a:lnTo>
                  <a:lnTo>
                    <a:pt x="1684875" y="862465"/>
                  </a:lnTo>
                  <a:lnTo>
                    <a:pt x="1689637" y="857698"/>
                  </a:lnTo>
                  <a:lnTo>
                    <a:pt x="1694796" y="851739"/>
                  </a:lnTo>
                  <a:lnTo>
                    <a:pt x="1699161" y="845780"/>
                  </a:lnTo>
                  <a:lnTo>
                    <a:pt x="1703525" y="839424"/>
                  </a:lnTo>
                  <a:lnTo>
                    <a:pt x="1707891" y="832671"/>
                  </a:lnTo>
                  <a:lnTo>
                    <a:pt x="1711462" y="825918"/>
                  </a:lnTo>
                  <a:lnTo>
                    <a:pt x="1715033" y="818767"/>
                  </a:lnTo>
                  <a:lnTo>
                    <a:pt x="1718208" y="811617"/>
                  </a:lnTo>
                  <a:lnTo>
                    <a:pt x="1720985" y="804466"/>
                  </a:lnTo>
                  <a:lnTo>
                    <a:pt x="1726144" y="790166"/>
                  </a:lnTo>
                  <a:lnTo>
                    <a:pt x="1730509" y="776262"/>
                  </a:lnTo>
                  <a:lnTo>
                    <a:pt x="1734080" y="762755"/>
                  </a:lnTo>
                  <a:lnTo>
                    <a:pt x="1736858" y="750838"/>
                  </a:lnTo>
                  <a:lnTo>
                    <a:pt x="1738842" y="740510"/>
                  </a:lnTo>
                  <a:lnTo>
                    <a:pt x="1742413" y="720647"/>
                  </a:lnTo>
                  <a:lnTo>
                    <a:pt x="1743604" y="709524"/>
                  </a:lnTo>
                  <a:lnTo>
                    <a:pt x="1745191" y="698798"/>
                  </a:lnTo>
                  <a:lnTo>
                    <a:pt x="1746381" y="687278"/>
                  </a:lnTo>
                  <a:lnTo>
                    <a:pt x="1747175" y="675361"/>
                  </a:lnTo>
                  <a:lnTo>
                    <a:pt x="1747572" y="663443"/>
                  </a:lnTo>
                  <a:lnTo>
                    <a:pt x="1747572" y="651129"/>
                  </a:lnTo>
                  <a:lnTo>
                    <a:pt x="1747175" y="638814"/>
                  </a:lnTo>
                  <a:lnTo>
                    <a:pt x="1746381" y="626102"/>
                  </a:lnTo>
                  <a:lnTo>
                    <a:pt x="1744794" y="613787"/>
                  </a:lnTo>
                  <a:lnTo>
                    <a:pt x="1742810" y="601473"/>
                  </a:lnTo>
                  <a:lnTo>
                    <a:pt x="1740033" y="589158"/>
                  </a:lnTo>
                  <a:lnTo>
                    <a:pt x="1736461" y="576843"/>
                  </a:lnTo>
                  <a:lnTo>
                    <a:pt x="1732096" y="564529"/>
                  </a:lnTo>
                  <a:lnTo>
                    <a:pt x="1726937" y="553008"/>
                  </a:lnTo>
                  <a:lnTo>
                    <a:pt x="1723366" y="546255"/>
                  </a:lnTo>
                  <a:lnTo>
                    <a:pt x="1720192" y="539899"/>
                  </a:lnTo>
                  <a:lnTo>
                    <a:pt x="1715033" y="530365"/>
                  </a:lnTo>
                  <a:lnTo>
                    <a:pt x="1712652" y="526393"/>
                  </a:lnTo>
                  <a:lnTo>
                    <a:pt x="1711859" y="521229"/>
                  </a:lnTo>
                  <a:lnTo>
                    <a:pt x="1711859" y="516064"/>
                  </a:lnTo>
                  <a:lnTo>
                    <a:pt x="1711462" y="509708"/>
                  </a:lnTo>
                  <a:lnTo>
                    <a:pt x="1712255" y="493421"/>
                  </a:lnTo>
                  <a:lnTo>
                    <a:pt x="1716223" y="486271"/>
                  </a:lnTo>
                  <a:lnTo>
                    <a:pt x="1720192" y="479915"/>
                  </a:lnTo>
                  <a:lnTo>
                    <a:pt x="1724557" y="473559"/>
                  </a:lnTo>
                  <a:lnTo>
                    <a:pt x="1728922" y="467600"/>
                  </a:lnTo>
                  <a:lnTo>
                    <a:pt x="1734080" y="462039"/>
                  </a:lnTo>
                  <a:lnTo>
                    <a:pt x="1738842" y="456477"/>
                  </a:lnTo>
                  <a:lnTo>
                    <a:pt x="1743604" y="451313"/>
                  </a:lnTo>
                  <a:lnTo>
                    <a:pt x="1748762" y="446546"/>
                  </a:lnTo>
                  <a:lnTo>
                    <a:pt x="1754318" y="442176"/>
                  </a:lnTo>
                  <a:lnTo>
                    <a:pt x="1759476" y="438204"/>
                  </a:lnTo>
                  <a:lnTo>
                    <a:pt x="1765429" y="434231"/>
                  </a:lnTo>
                  <a:lnTo>
                    <a:pt x="1771381" y="430259"/>
                  </a:lnTo>
                  <a:lnTo>
                    <a:pt x="1776936" y="427081"/>
                  </a:lnTo>
                  <a:lnTo>
                    <a:pt x="1782888" y="424300"/>
                  </a:lnTo>
                  <a:lnTo>
                    <a:pt x="1789634" y="421917"/>
                  </a:lnTo>
                  <a:lnTo>
                    <a:pt x="1795587" y="419533"/>
                  </a:lnTo>
                  <a:lnTo>
                    <a:pt x="1820983" y="409999"/>
                  </a:lnTo>
                  <a:lnTo>
                    <a:pt x="1834871" y="404438"/>
                  </a:lnTo>
                  <a:lnTo>
                    <a:pt x="1849950" y="399273"/>
                  </a:lnTo>
                  <a:lnTo>
                    <a:pt x="1865823" y="394506"/>
                  </a:lnTo>
                  <a:lnTo>
                    <a:pt x="1882886" y="390137"/>
                  </a:lnTo>
                  <a:lnTo>
                    <a:pt x="1900742" y="386562"/>
                  </a:lnTo>
                  <a:lnTo>
                    <a:pt x="1909472" y="384973"/>
                  </a:lnTo>
                  <a:lnTo>
                    <a:pt x="1918599" y="383384"/>
                  </a:lnTo>
                  <a:lnTo>
                    <a:pt x="1927726" y="382589"/>
                  </a:lnTo>
                  <a:lnTo>
                    <a:pt x="1937249" y="381795"/>
                  </a:lnTo>
                  <a:lnTo>
                    <a:pt x="1946773" y="381397"/>
                  </a:lnTo>
                  <a:lnTo>
                    <a:pt x="1956693" y="381000"/>
                  </a:lnTo>
                  <a:close/>
                  <a:moveTo>
                    <a:pt x="674585" y="381000"/>
                  </a:moveTo>
                  <a:lnTo>
                    <a:pt x="684505" y="381397"/>
                  </a:lnTo>
                  <a:lnTo>
                    <a:pt x="694029" y="382192"/>
                  </a:lnTo>
                  <a:lnTo>
                    <a:pt x="703552" y="382986"/>
                  </a:lnTo>
                  <a:lnTo>
                    <a:pt x="713870" y="384575"/>
                  </a:lnTo>
                  <a:lnTo>
                    <a:pt x="723790" y="386562"/>
                  </a:lnTo>
                  <a:lnTo>
                    <a:pt x="733710" y="388548"/>
                  </a:lnTo>
                  <a:lnTo>
                    <a:pt x="743631" y="391726"/>
                  </a:lnTo>
                  <a:lnTo>
                    <a:pt x="753551" y="394904"/>
                  </a:lnTo>
                  <a:lnTo>
                    <a:pt x="763868" y="398876"/>
                  </a:lnTo>
                  <a:lnTo>
                    <a:pt x="773789" y="403246"/>
                  </a:lnTo>
                  <a:lnTo>
                    <a:pt x="783709" y="408807"/>
                  </a:lnTo>
                  <a:lnTo>
                    <a:pt x="793629" y="414766"/>
                  </a:lnTo>
                  <a:lnTo>
                    <a:pt x="820216" y="438998"/>
                  </a:lnTo>
                  <a:lnTo>
                    <a:pt x="861088" y="446149"/>
                  </a:lnTo>
                  <a:lnTo>
                    <a:pt x="863866" y="468792"/>
                  </a:lnTo>
                  <a:lnTo>
                    <a:pt x="867040" y="491832"/>
                  </a:lnTo>
                  <a:lnTo>
                    <a:pt x="871008" y="514873"/>
                  </a:lnTo>
                  <a:lnTo>
                    <a:pt x="876167" y="539105"/>
                  </a:lnTo>
                  <a:lnTo>
                    <a:pt x="871405" y="548241"/>
                  </a:lnTo>
                  <a:lnTo>
                    <a:pt x="868231" y="554200"/>
                  </a:lnTo>
                  <a:lnTo>
                    <a:pt x="864659" y="560556"/>
                  </a:lnTo>
                  <a:lnTo>
                    <a:pt x="861088" y="568501"/>
                  </a:lnTo>
                  <a:lnTo>
                    <a:pt x="858310" y="577241"/>
                  </a:lnTo>
                  <a:lnTo>
                    <a:pt x="855533" y="586377"/>
                  </a:lnTo>
                  <a:lnTo>
                    <a:pt x="854342" y="591144"/>
                  </a:lnTo>
                  <a:lnTo>
                    <a:pt x="853548" y="596309"/>
                  </a:lnTo>
                  <a:lnTo>
                    <a:pt x="853152" y="602267"/>
                  </a:lnTo>
                  <a:lnTo>
                    <a:pt x="852755" y="607431"/>
                  </a:lnTo>
                  <a:lnTo>
                    <a:pt x="852755" y="613390"/>
                  </a:lnTo>
                  <a:lnTo>
                    <a:pt x="853152" y="619349"/>
                  </a:lnTo>
                  <a:lnTo>
                    <a:pt x="854739" y="642786"/>
                  </a:lnTo>
                  <a:lnTo>
                    <a:pt x="856723" y="670991"/>
                  </a:lnTo>
                  <a:lnTo>
                    <a:pt x="857913" y="686087"/>
                  </a:lnTo>
                  <a:lnTo>
                    <a:pt x="859501" y="700785"/>
                  </a:lnTo>
                  <a:lnTo>
                    <a:pt x="861485" y="716675"/>
                  </a:lnTo>
                  <a:lnTo>
                    <a:pt x="863469" y="732167"/>
                  </a:lnTo>
                  <a:lnTo>
                    <a:pt x="866247" y="748057"/>
                  </a:lnTo>
                  <a:lnTo>
                    <a:pt x="869818" y="763153"/>
                  </a:lnTo>
                  <a:lnTo>
                    <a:pt x="873786" y="779043"/>
                  </a:lnTo>
                  <a:lnTo>
                    <a:pt x="878548" y="793741"/>
                  </a:lnTo>
                  <a:lnTo>
                    <a:pt x="883706" y="808439"/>
                  </a:lnTo>
                  <a:lnTo>
                    <a:pt x="886881" y="815589"/>
                  </a:lnTo>
                  <a:lnTo>
                    <a:pt x="890055" y="822343"/>
                  </a:lnTo>
                  <a:lnTo>
                    <a:pt x="893230" y="829493"/>
                  </a:lnTo>
                  <a:lnTo>
                    <a:pt x="896801" y="835849"/>
                  </a:lnTo>
                  <a:lnTo>
                    <a:pt x="901166" y="842205"/>
                  </a:lnTo>
                  <a:lnTo>
                    <a:pt x="905134" y="848561"/>
                  </a:lnTo>
                  <a:lnTo>
                    <a:pt x="909896" y="854520"/>
                  </a:lnTo>
                  <a:lnTo>
                    <a:pt x="914261" y="860081"/>
                  </a:lnTo>
                  <a:lnTo>
                    <a:pt x="919420" y="865643"/>
                  </a:lnTo>
                  <a:lnTo>
                    <a:pt x="924578" y="870807"/>
                  </a:lnTo>
                  <a:lnTo>
                    <a:pt x="922594" y="885902"/>
                  </a:lnTo>
                  <a:lnTo>
                    <a:pt x="920213" y="899806"/>
                  </a:lnTo>
                  <a:lnTo>
                    <a:pt x="917436" y="913312"/>
                  </a:lnTo>
                  <a:lnTo>
                    <a:pt x="915451" y="920463"/>
                  </a:lnTo>
                  <a:lnTo>
                    <a:pt x="913467" y="927613"/>
                  </a:lnTo>
                  <a:lnTo>
                    <a:pt x="911087" y="934367"/>
                  </a:lnTo>
                  <a:lnTo>
                    <a:pt x="908309" y="941517"/>
                  </a:lnTo>
                  <a:lnTo>
                    <a:pt x="905134" y="947873"/>
                  </a:lnTo>
                  <a:lnTo>
                    <a:pt x="901563" y="953037"/>
                  </a:lnTo>
                  <a:lnTo>
                    <a:pt x="899182" y="955818"/>
                  </a:lnTo>
                  <a:lnTo>
                    <a:pt x="896801" y="958201"/>
                  </a:lnTo>
                  <a:lnTo>
                    <a:pt x="894420" y="960188"/>
                  </a:lnTo>
                  <a:lnTo>
                    <a:pt x="891643" y="961777"/>
                  </a:lnTo>
                  <a:lnTo>
                    <a:pt x="886087" y="965749"/>
                  </a:lnTo>
                  <a:lnTo>
                    <a:pt x="880532" y="968530"/>
                  </a:lnTo>
                  <a:lnTo>
                    <a:pt x="874580" y="971708"/>
                  </a:lnTo>
                  <a:lnTo>
                    <a:pt x="869024" y="975283"/>
                  </a:lnTo>
                  <a:lnTo>
                    <a:pt x="866247" y="977269"/>
                  </a:lnTo>
                  <a:lnTo>
                    <a:pt x="863866" y="979653"/>
                  </a:lnTo>
                  <a:lnTo>
                    <a:pt x="861881" y="982434"/>
                  </a:lnTo>
                  <a:lnTo>
                    <a:pt x="859897" y="985612"/>
                  </a:lnTo>
                  <a:lnTo>
                    <a:pt x="857913" y="990379"/>
                  </a:lnTo>
                  <a:lnTo>
                    <a:pt x="855929" y="995543"/>
                  </a:lnTo>
                  <a:lnTo>
                    <a:pt x="854342" y="1000707"/>
                  </a:lnTo>
                  <a:lnTo>
                    <a:pt x="853152" y="1005871"/>
                  </a:lnTo>
                  <a:lnTo>
                    <a:pt x="852358" y="1011433"/>
                  </a:lnTo>
                  <a:lnTo>
                    <a:pt x="851961" y="1016597"/>
                  </a:lnTo>
                  <a:lnTo>
                    <a:pt x="851167" y="1028514"/>
                  </a:lnTo>
                  <a:lnTo>
                    <a:pt x="850374" y="1039637"/>
                  </a:lnTo>
                  <a:lnTo>
                    <a:pt x="849580" y="1051158"/>
                  </a:lnTo>
                  <a:lnTo>
                    <a:pt x="849183" y="1056719"/>
                  </a:lnTo>
                  <a:lnTo>
                    <a:pt x="848390" y="1061883"/>
                  </a:lnTo>
                  <a:lnTo>
                    <a:pt x="847199" y="1067445"/>
                  </a:lnTo>
                  <a:lnTo>
                    <a:pt x="845612" y="1072212"/>
                  </a:lnTo>
                  <a:lnTo>
                    <a:pt x="843231" y="1078170"/>
                  </a:lnTo>
                  <a:lnTo>
                    <a:pt x="841247" y="1082937"/>
                  </a:lnTo>
                  <a:lnTo>
                    <a:pt x="838469" y="1087307"/>
                  </a:lnTo>
                  <a:lnTo>
                    <a:pt x="836089" y="1091280"/>
                  </a:lnTo>
                  <a:lnTo>
                    <a:pt x="830136" y="1098430"/>
                  </a:lnTo>
                  <a:lnTo>
                    <a:pt x="824581" y="1105183"/>
                  </a:lnTo>
                  <a:lnTo>
                    <a:pt x="821803" y="1109156"/>
                  </a:lnTo>
                  <a:lnTo>
                    <a:pt x="819026" y="1112731"/>
                  </a:lnTo>
                  <a:lnTo>
                    <a:pt x="816248" y="1116703"/>
                  </a:lnTo>
                  <a:lnTo>
                    <a:pt x="814264" y="1121470"/>
                  </a:lnTo>
                  <a:lnTo>
                    <a:pt x="812280" y="1126237"/>
                  </a:lnTo>
                  <a:lnTo>
                    <a:pt x="810692" y="1131799"/>
                  </a:lnTo>
                  <a:lnTo>
                    <a:pt x="809899" y="1138155"/>
                  </a:lnTo>
                  <a:lnTo>
                    <a:pt x="809105" y="1145305"/>
                  </a:lnTo>
                  <a:lnTo>
                    <a:pt x="845612" y="1150470"/>
                  </a:lnTo>
                  <a:lnTo>
                    <a:pt x="853152" y="1166757"/>
                  </a:lnTo>
                  <a:lnTo>
                    <a:pt x="811089" y="1183838"/>
                  </a:lnTo>
                  <a:lnTo>
                    <a:pt x="768233" y="1202112"/>
                  </a:lnTo>
                  <a:lnTo>
                    <a:pt x="682521" y="1239056"/>
                  </a:lnTo>
                  <a:lnTo>
                    <a:pt x="624586" y="1263685"/>
                  </a:lnTo>
                  <a:lnTo>
                    <a:pt x="568635" y="1287917"/>
                  </a:lnTo>
                  <a:lnTo>
                    <a:pt x="555541" y="1293082"/>
                  </a:lnTo>
                  <a:lnTo>
                    <a:pt x="542446" y="1297849"/>
                  </a:lnTo>
                  <a:lnTo>
                    <a:pt x="514669" y="1307780"/>
                  </a:lnTo>
                  <a:lnTo>
                    <a:pt x="485304" y="1318108"/>
                  </a:lnTo>
                  <a:lnTo>
                    <a:pt x="470225" y="1323670"/>
                  </a:lnTo>
                  <a:lnTo>
                    <a:pt x="455146" y="1330026"/>
                  </a:lnTo>
                  <a:lnTo>
                    <a:pt x="440464" y="1336382"/>
                  </a:lnTo>
                  <a:lnTo>
                    <a:pt x="425385" y="1343532"/>
                  </a:lnTo>
                  <a:lnTo>
                    <a:pt x="410703" y="1351080"/>
                  </a:lnTo>
                  <a:lnTo>
                    <a:pt x="403561" y="1355450"/>
                  </a:lnTo>
                  <a:lnTo>
                    <a:pt x="396418" y="1360217"/>
                  </a:lnTo>
                  <a:lnTo>
                    <a:pt x="389275" y="1364983"/>
                  </a:lnTo>
                  <a:lnTo>
                    <a:pt x="382529" y="1369750"/>
                  </a:lnTo>
                  <a:lnTo>
                    <a:pt x="376180" y="1374915"/>
                  </a:lnTo>
                  <a:lnTo>
                    <a:pt x="369038" y="1380079"/>
                  </a:lnTo>
                  <a:lnTo>
                    <a:pt x="363085" y="1386435"/>
                  </a:lnTo>
                  <a:lnTo>
                    <a:pt x="356736" y="1391996"/>
                  </a:lnTo>
                  <a:lnTo>
                    <a:pt x="350784" y="1398352"/>
                  </a:lnTo>
                  <a:lnTo>
                    <a:pt x="345229" y="1405106"/>
                  </a:lnTo>
                  <a:lnTo>
                    <a:pt x="339277" y="1411859"/>
                  </a:lnTo>
                  <a:lnTo>
                    <a:pt x="334118" y="1419406"/>
                  </a:lnTo>
                  <a:lnTo>
                    <a:pt x="329356" y="1426954"/>
                  </a:lnTo>
                  <a:lnTo>
                    <a:pt x="324594" y="1434899"/>
                  </a:lnTo>
                  <a:lnTo>
                    <a:pt x="320229" y="1443241"/>
                  </a:lnTo>
                  <a:lnTo>
                    <a:pt x="315865" y="1451981"/>
                  </a:lnTo>
                  <a:lnTo>
                    <a:pt x="311896" y="1461117"/>
                  </a:lnTo>
                  <a:lnTo>
                    <a:pt x="308325" y="1470651"/>
                  </a:lnTo>
                  <a:lnTo>
                    <a:pt x="304357" y="1482172"/>
                  </a:lnTo>
                  <a:lnTo>
                    <a:pt x="304357" y="1494486"/>
                  </a:lnTo>
                  <a:lnTo>
                    <a:pt x="303960" y="1538581"/>
                  </a:lnTo>
                  <a:lnTo>
                    <a:pt x="302770" y="1594196"/>
                  </a:lnTo>
                  <a:lnTo>
                    <a:pt x="301182" y="1649413"/>
                  </a:lnTo>
                  <a:lnTo>
                    <a:pt x="0" y="1649413"/>
                  </a:lnTo>
                  <a:lnTo>
                    <a:pt x="0" y="1625975"/>
                  </a:lnTo>
                  <a:lnTo>
                    <a:pt x="0" y="1599757"/>
                  </a:lnTo>
                  <a:lnTo>
                    <a:pt x="1190" y="1542951"/>
                  </a:lnTo>
                  <a:lnTo>
                    <a:pt x="2381" y="1488528"/>
                  </a:lnTo>
                  <a:lnTo>
                    <a:pt x="2778" y="1465487"/>
                  </a:lnTo>
                  <a:lnTo>
                    <a:pt x="2778" y="1446817"/>
                  </a:lnTo>
                  <a:lnTo>
                    <a:pt x="5159" y="1440858"/>
                  </a:lnTo>
                  <a:lnTo>
                    <a:pt x="7539" y="1435296"/>
                  </a:lnTo>
                  <a:lnTo>
                    <a:pt x="10317" y="1430132"/>
                  </a:lnTo>
                  <a:lnTo>
                    <a:pt x="13889" y="1425365"/>
                  </a:lnTo>
                  <a:lnTo>
                    <a:pt x="17063" y="1420598"/>
                  </a:lnTo>
                  <a:lnTo>
                    <a:pt x="20634" y="1416228"/>
                  </a:lnTo>
                  <a:lnTo>
                    <a:pt x="24206" y="1411859"/>
                  </a:lnTo>
                  <a:lnTo>
                    <a:pt x="28174" y="1407886"/>
                  </a:lnTo>
                  <a:lnTo>
                    <a:pt x="32142" y="1404311"/>
                  </a:lnTo>
                  <a:lnTo>
                    <a:pt x="36507" y="1400736"/>
                  </a:lnTo>
                  <a:lnTo>
                    <a:pt x="41269" y="1397558"/>
                  </a:lnTo>
                  <a:lnTo>
                    <a:pt x="46031" y="1394380"/>
                  </a:lnTo>
                  <a:lnTo>
                    <a:pt x="55951" y="1388421"/>
                  </a:lnTo>
                  <a:lnTo>
                    <a:pt x="66665" y="1382860"/>
                  </a:lnTo>
                  <a:lnTo>
                    <a:pt x="77379" y="1378093"/>
                  </a:lnTo>
                  <a:lnTo>
                    <a:pt x="88490" y="1373723"/>
                  </a:lnTo>
                  <a:lnTo>
                    <a:pt x="111902" y="1365381"/>
                  </a:lnTo>
                  <a:lnTo>
                    <a:pt x="135711" y="1356641"/>
                  </a:lnTo>
                  <a:lnTo>
                    <a:pt x="147218" y="1352669"/>
                  </a:lnTo>
                  <a:lnTo>
                    <a:pt x="158726" y="1347902"/>
                  </a:lnTo>
                  <a:lnTo>
                    <a:pt x="210312" y="1326053"/>
                  </a:lnTo>
                  <a:lnTo>
                    <a:pt x="263088" y="1303807"/>
                  </a:lnTo>
                  <a:lnTo>
                    <a:pt x="315071" y="1281164"/>
                  </a:lnTo>
                  <a:lnTo>
                    <a:pt x="366260" y="1259713"/>
                  </a:lnTo>
                  <a:lnTo>
                    <a:pt x="423401" y="1243823"/>
                  </a:lnTo>
                  <a:lnTo>
                    <a:pt x="428163" y="1240645"/>
                  </a:lnTo>
                  <a:lnTo>
                    <a:pt x="432131" y="1236672"/>
                  </a:lnTo>
                  <a:lnTo>
                    <a:pt x="436496" y="1231905"/>
                  </a:lnTo>
                  <a:lnTo>
                    <a:pt x="440464" y="1226741"/>
                  </a:lnTo>
                  <a:lnTo>
                    <a:pt x="444432" y="1220782"/>
                  </a:lnTo>
                  <a:lnTo>
                    <a:pt x="448401" y="1214426"/>
                  </a:lnTo>
                  <a:lnTo>
                    <a:pt x="456337" y="1201317"/>
                  </a:lnTo>
                  <a:lnTo>
                    <a:pt x="463480" y="1187016"/>
                  </a:lnTo>
                  <a:lnTo>
                    <a:pt x="469829" y="1173907"/>
                  </a:lnTo>
                  <a:lnTo>
                    <a:pt x="480543" y="1150470"/>
                  </a:lnTo>
                  <a:lnTo>
                    <a:pt x="507526" y="1143716"/>
                  </a:lnTo>
                  <a:lnTo>
                    <a:pt x="506336" y="1138155"/>
                  </a:lnTo>
                  <a:lnTo>
                    <a:pt x="504748" y="1132196"/>
                  </a:lnTo>
                  <a:lnTo>
                    <a:pt x="502764" y="1127429"/>
                  </a:lnTo>
                  <a:lnTo>
                    <a:pt x="500780" y="1123457"/>
                  </a:lnTo>
                  <a:lnTo>
                    <a:pt x="498399" y="1119484"/>
                  </a:lnTo>
                  <a:lnTo>
                    <a:pt x="496018" y="1115909"/>
                  </a:lnTo>
                  <a:lnTo>
                    <a:pt x="490860" y="1109950"/>
                  </a:lnTo>
                  <a:lnTo>
                    <a:pt x="485701" y="1103594"/>
                  </a:lnTo>
                  <a:lnTo>
                    <a:pt x="480146" y="1097636"/>
                  </a:lnTo>
                  <a:lnTo>
                    <a:pt x="477765" y="1094458"/>
                  </a:lnTo>
                  <a:lnTo>
                    <a:pt x="475384" y="1091280"/>
                  </a:lnTo>
                  <a:lnTo>
                    <a:pt x="473400" y="1087307"/>
                  </a:lnTo>
                  <a:lnTo>
                    <a:pt x="471813" y="1082937"/>
                  </a:lnTo>
                  <a:lnTo>
                    <a:pt x="461495" y="973694"/>
                  </a:lnTo>
                  <a:lnTo>
                    <a:pt x="461099" y="974091"/>
                  </a:lnTo>
                  <a:lnTo>
                    <a:pt x="460305" y="974091"/>
                  </a:lnTo>
                  <a:lnTo>
                    <a:pt x="457527" y="973694"/>
                  </a:lnTo>
                  <a:lnTo>
                    <a:pt x="448401" y="972105"/>
                  </a:lnTo>
                  <a:lnTo>
                    <a:pt x="438877" y="969324"/>
                  </a:lnTo>
                  <a:lnTo>
                    <a:pt x="435306" y="968133"/>
                  </a:lnTo>
                  <a:lnTo>
                    <a:pt x="433322" y="967338"/>
                  </a:lnTo>
                  <a:lnTo>
                    <a:pt x="430147" y="964557"/>
                  </a:lnTo>
                  <a:lnTo>
                    <a:pt x="426973" y="962174"/>
                  </a:lnTo>
                  <a:lnTo>
                    <a:pt x="424195" y="958996"/>
                  </a:lnTo>
                  <a:lnTo>
                    <a:pt x="421417" y="955818"/>
                  </a:lnTo>
                  <a:lnTo>
                    <a:pt x="419036" y="952243"/>
                  </a:lnTo>
                  <a:lnTo>
                    <a:pt x="416655" y="948270"/>
                  </a:lnTo>
                  <a:lnTo>
                    <a:pt x="414671" y="944298"/>
                  </a:lnTo>
                  <a:lnTo>
                    <a:pt x="412687" y="939928"/>
                  </a:lnTo>
                  <a:lnTo>
                    <a:pt x="409116" y="929997"/>
                  </a:lnTo>
                  <a:lnTo>
                    <a:pt x="406338" y="920066"/>
                  </a:lnTo>
                  <a:lnTo>
                    <a:pt x="403957" y="908943"/>
                  </a:lnTo>
                  <a:lnTo>
                    <a:pt x="401576" y="898217"/>
                  </a:lnTo>
                  <a:lnTo>
                    <a:pt x="399989" y="887094"/>
                  </a:lnTo>
                  <a:lnTo>
                    <a:pt x="398402" y="875574"/>
                  </a:lnTo>
                  <a:lnTo>
                    <a:pt x="396418" y="854122"/>
                  </a:lnTo>
                  <a:lnTo>
                    <a:pt x="394831" y="834260"/>
                  </a:lnTo>
                  <a:lnTo>
                    <a:pt x="393640" y="817576"/>
                  </a:lnTo>
                  <a:lnTo>
                    <a:pt x="393640" y="814795"/>
                  </a:lnTo>
                  <a:lnTo>
                    <a:pt x="394037" y="811617"/>
                  </a:lnTo>
                  <a:lnTo>
                    <a:pt x="395227" y="808439"/>
                  </a:lnTo>
                  <a:lnTo>
                    <a:pt x="396418" y="805261"/>
                  </a:lnTo>
                  <a:lnTo>
                    <a:pt x="399989" y="798905"/>
                  </a:lnTo>
                  <a:lnTo>
                    <a:pt x="403561" y="791755"/>
                  </a:lnTo>
                  <a:lnTo>
                    <a:pt x="407132" y="784604"/>
                  </a:lnTo>
                  <a:lnTo>
                    <a:pt x="408322" y="780234"/>
                  </a:lnTo>
                  <a:lnTo>
                    <a:pt x="409513" y="776262"/>
                  </a:lnTo>
                  <a:lnTo>
                    <a:pt x="410306" y="771495"/>
                  </a:lnTo>
                  <a:lnTo>
                    <a:pt x="410703" y="766331"/>
                  </a:lnTo>
                  <a:lnTo>
                    <a:pt x="410306" y="761166"/>
                  </a:lnTo>
                  <a:lnTo>
                    <a:pt x="409513" y="755605"/>
                  </a:lnTo>
                  <a:lnTo>
                    <a:pt x="406338" y="738126"/>
                  </a:lnTo>
                  <a:lnTo>
                    <a:pt x="403561" y="721839"/>
                  </a:lnTo>
                  <a:lnTo>
                    <a:pt x="401180" y="705552"/>
                  </a:lnTo>
                  <a:lnTo>
                    <a:pt x="399196" y="689662"/>
                  </a:lnTo>
                  <a:lnTo>
                    <a:pt x="397608" y="673772"/>
                  </a:lnTo>
                  <a:lnTo>
                    <a:pt x="397211" y="659074"/>
                  </a:lnTo>
                  <a:lnTo>
                    <a:pt x="396815" y="643978"/>
                  </a:lnTo>
                  <a:lnTo>
                    <a:pt x="396815" y="629677"/>
                  </a:lnTo>
                  <a:lnTo>
                    <a:pt x="397608" y="615774"/>
                  </a:lnTo>
                  <a:lnTo>
                    <a:pt x="398799" y="602267"/>
                  </a:lnTo>
                  <a:lnTo>
                    <a:pt x="400386" y="588761"/>
                  </a:lnTo>
                  <a:lnTo>
                    <a:pt x="402370" y="576446"/>
                  </a:lnTo>
                  <a:lnTo>
                    <a:pt x="404751" y="563734"/>
                  </a:lnTo>
                  <a:lnTo>
                    <a:pt x="407529" y="552214"/>
                  </a:lnTo>
                  <a:lnTo>
                    <a:pt x="410703" y="540297"/>
                  </a:lnTo>
                  <a:lnTo>
                    <a:pt x="414275" y="529571"/>
                  </a:lnTo>
                  <a:lnTo>
                    <a:pt x="418243" y="519242"/>
                  </a:lnTo>
                  <a:lnTo>
                    <a:pt x="422211" y="508914"/>
                  </a:lnTo>
                  <a:lnTo>
                    <a:pt x="426973" y="499380"/>
                  </a:lnTo>
                  <a:lnTo>
                    <a:pt x="432131" y="490243"/>
                  </a:lnTo>
                  <a:lnTo>
                    <a:pt x="437290" y="481504"/>
                  </a:lnTo>
                  <a:lnTo>
                    <a:pt x="442845" y="473162"/>
                  </a:lnTo>
                  <a:lnTo>
                    <a:pt x="448797" y="465614"/>
                  </a:lnTo>
                  <a:lnTo>
                    <a:pt x="454750" y="458066"/>
                  </a:lnTo>
                  <a:lnTo>
                    <a:pt x="461495" y="451710"/>
                  </a:lnTo>
                  <a:lnTo>
                    <a:pt x="468241" y="445752"/>
                  </a:lnTo>
                  <a:lnTo>
                    <a:pt x="474987" y="440190"/>
                  </a:lnTo>
                  <a:lnTo>
                    <a:pt x="482130" y="435026"/>
                  </a:lnTo>
                  <a:lnTo>
                    <a:pt x="490066" y="429862"/>
                  </a:lnTo>
                  <a:lnTo>
                    <a:pt x="497606" y="425889"/>
                  </a:lnTo>
                  <a:lnTo>
                    <a:pt x="505542" y="422711"/>
                  </a:lnTo>
                  <a:lnTo>
                    <a:pt x="513875" y="419533"/>
                  </a:lnTo>
                  <a:lnTo>
                    <a:pt x="538478" y="409999"/>
                  </a:lnTo>
                  <a:lnTo>
                    <a:pt x="553160" y="404438"/>
                  </a:lnTo>
                  <a:lnTo>
                    <a:pt x="568239" y="399273"/>
                  </a:lnTo>
                  <a:lnTo>
                    <a:pt x="584111" y="394506"/>
                  </a:lnTo>
                  <a:lnTo>
                    <a:pt x="601174" y="390137"/>
                  </a:lnTo>
                  <a:lnTo>
                    <a:pt x="618634" y="386562"/>
                  </a:lnTo>
                  <a:lnTo>
                    <a:pt x="627761" y="384973"/>
                  </a:lnTo>
                  <a:lnTo>
                    <a:pt x="636888" y="383384"/>
                  </a:lnTo>
                  <a:lnTo>
                    <a:pt x="646014" y="382589"/>
                  </a:lnTo>
                  <a:lnTo>
                    <a:pt x="655538" y="381795"/>
                  </a:lnTo>
                  <a:lnTo>
                    <a:pt x="665061" y="381397"/>
                  </a:lnTo>
                  <a:lnTo>
                    <a:pt x="674585" y="381000"/>
                  </a:lnTo>
                  <a:close/>
                  <a:moveTo>
                    <a:pt x="1307704" y="0"/>
                  </a:moveTo>
                  <a:lnTo>
                    <a:pt x="1321601" y="0"/>
                  </a:lnTo>
                  <a:lnTo>
                    <a:pt x="1335100" y="0"/>
                  </a:lnTo>
                  <a:lnTo>
                    <a:pt x="1348997" y="1191"/>
                  </a:lnTo>
                  <a:lnTo>
                    <a:pt x="1362496" y="2381"/>
                  </a:lnTo>
                  <a:lnTo>
                    <a:pt x="1376790" y="4366"/>
                  </a:lnTo>
                  <a:lnTo>
                    <a:pt x="1390289" y="7144"/>
                  </a:lnTo>
                  <a:lnTo>
                    <a:pt x="1404583" y="10319"/>
                  </a:lnTo>
                  <a:lnTo>
                    <a:pt x="1418480" y="14684"/>
                  </a:lnTo>
                  <a:lnTo>
                    <a:pt x="1432773" y="19447"/>
                  </a:lnTo>
                  <a:lnTo>
                    <a:pt x="1446670" y="25003"/>
                  </a:lnTo>
                  <a:lnTo>
                    <a:pt x="1460566" y="31353"/>
                  </a:lnTo>
                  <a:lnTo>
                    <a:pt x="1474463" y="38497"/>
                  </a:lnTo>
                  <a:lnTo>
                    <a:pt x="1488757" y="46831"/>
                  </a:lnTo>
                  <a:lnTo>
                    <a:pt x="1525285" y="80963"/>
                  </a:lnTo>
                  <a:lnTo>
                    <a:pt x="1584841" y="90884"/>
                  </a:lnTo>
                  <a:lnTo>
                    <a:pt x="1590400" y="94853"/>
                  </a:lnTo>
                  <a:lnTo>
                    <a:pt x="1595958" y="99616"/>
                  </a:lnTo>
                  <a:lnTo>
                    <a:pt x="1600723" y="104775"/>
                  </a:lnTo>
                  <a:lnTo>
                    <a:pt x="1605487" y="110331"/>
                  </a:lnTo>
                  <a:lnTo>
                    <a:pt x="1609855" y="115888"/>
                  </a:lnTo>
                  <a:lnTo>
                    <a:pt x="1613825" y="122238"/>
                  </a:lnTo>
                  <a:lnTo>
                    <a:pt x="1617399" y="128984"/>
                  </a:lnTo>
                  <a:lnTo>
                    <a:pt x="1620575" y="134938"/>
                  </a:lnTo>
                  <a:lnTo>
                    <a:pt x="1626531" y="146447"/>
                  </a:lnTo>
                  <a:lnTo>
                    <a:pt x="1630898" y="156766"/>
                  </a:lnTo>
                  <a:lnTo>
                    <a:pt x="1634075" y="165894"/>
                  </a:lnTo>
                  <a:lnTo>
                    <a:pt x="1636854" y="177403"/>
                  </a:lnTo>
                  <a:lnTo>
                    <a:pt x="1639236" y="189309"/>
                  </a:lnTo>
                  <a:lnTo>
                    <a:pt x="1641619" y="200819"/>
                  </a:lnTo>
                  <a:lnTo>
                    <a:pt x="1643207" y="212725"/>
                  </a:lnTo>
                  <a:lnTo>
                    <a:pt x="1644795" y="223838"/>
                  </a:lnTo>
                  <a:lnTo>
                    <a:pt x="1646383" y="235347"/>
                  </a:lnTo>
                  <a:lnTo>
                    <a:pt x="1648368" y="258366"/>
                  </a:lnTo>
                  <a:lnTo>
                    <a:pt x="1649559" y="281781"/>
                  </a:lnTo>
                  <a:lnTo>
                    <a:pt x="1649957" y="304800"/>
                  </a:lnTo>
                  <a:lnTo>
                    <a:pt x="1649957" y="328613"/>
                  </a:lnTo>
                  <a:lnTo>
                    <a:pt x="1649559" y="352822"/>
                  </a:lnTo>
                  <a:lnTo>
                    <a:pt x="1648765" y="365919"/>
                  </a:lnTo>
                  <a:lnTo>
                    <a:pt x="1647177" y="385763"/>
                  </a:lnTo>
                  <a:lnTo>
                    <a:pt x="1642413" y="436959"/>
                  </a:lnTo>
                  <a:lnTo>
                    <a:pt x="1640427" y="464344"/>
                  </a:lnTo>
                  <a:lnTo>
                    <a:pt x="1638839" y="490141"/>
                  </a:lnTo>
                  <a:lnTo>
                    <a:pt x="1638442" y="501650"/>
                  </a:lnTo>
                  <a:lnTo>
                    <a:pt x="1638045" y="511969"/>
                  </a:lnTo>
                  <a:lnTo>
                    <a:pt x="1638442" y="521494"/>
                  </a:lnTo>
                  <a:lnTo>
                    <a:pt x="1638839" y="529034"/>
                  </a:lnTo>
                  <a:lnTo>
                    <a:pt x="1640030" y="538559"/>
                  </a:lnTo>
                  <a:lnTo>
                    <a:pt x="1642016" y="546497"/>
                  </a:lnTo>
                  <a:lnTo>
                    <a:pt x="1644001" y="553244"/>
                  </a:lnTo>
                  <a:lnTo>
                    <a:pt x="1646780" y="558800"/>
                  </a:lnTo>
                  <a:lnTo>
                    <a:pt x="1649559" y="563959"/>
                  </a:lnTo>
                  <a:lnTo>
                    <a:pt x="1653133" y="569516"/>
                  </a:lnTo>
                  <a:lnTo>
                    <a:pt x="1656706" y="576659"/>
                  </a:lnTo>
                  <a:lnTo>
                    <a:pt x="1661074" y="584597"/>
                  </a:lnTo>
                  <a:lnTo>
                    <a:pt x="1664250" y="592534"/>
                  </a:lnTo>
                  <a:lnTo>
                    <a:pt x="1667029" y="600869"/>
                  </a:lnTo>
                  <a:lnTo>
                    <a:pt x="1669412" y="609600"/>
                  </a:lnTo>
                  <a:lnTo>
                    <a:pt x="1671397" y="618331"/>
                  </a:lnTo>
                  <a:lnTo>
                    <a:pt x="1672588" y="627459"/>
                  </a:lnTo>
                  <a:lnTo>
                    <a:pt x="1673382" y="636984"/>
                  </a:lnTo>
                  <a:lnTo>
                    <a:pt x="1673779" y="646113"/>
                  </a:lnTo>
                  <a:lnTo>
                    <a:pt x="1674176" y="655241"/>
                  </a:lnTo>
                  <a:lnTo>
                    <a:pt x="1673779" y="665163"/>
                  </a:lnTo>
                  <a:lnTo>
                    <a:pt x="1673382" y="674291"/>
                  </a:lnTo>
                  <a:lnTo>
                    <a:pt x="1671794" y="692547"/>
                  </a:lnTo>
                  <a:lnTo>
                    <a:pt x="1669412" y="710009"/>
                  </a:lnTo>
                  <a:lnTo>
                    <a:pt x="1666632" y="726678"/>
                  </a:lnTo>
                  <a:lnTo>
                    <a:pt x="1664647" y="735806"/>
                  </a:lnTo>
                  <a:lnTo>
                    <a:pt x="1662662" y="745728"/>
                  </a:lnTo>
                  <a:lnTo>
                    <a:pt x="1659883" y="755650"/>
                  </a:lnTo>
                  <a:lnTo>
                    <a:pt x="1656706" y="765572"/>
                  </a:lnTo>
                  <a:lnTo>
                    <a:pt x="1653133" y="775891"/>
                  </a:lnTo>
                  <a:lnTo>
                    <a:pt x="1649162" y="785416"/>
                  </a:lnTo>
                  <a:lnTo>
                    <a:pt x="1644795" y="793750"/>
                  </a:lnTo>
                  <a:lnTo>
                    <a:pt x="1642413" y="798116"/>
                  </a:lnTo>
                  <a:lnTo>
                    <a:pt x="1639633" y="802084"/>
                  </a:lnTo>
                  <a:lnTo>
                    <a:pt x="1636854" y="805656"/>
                  </a:lnTo>
                  <a:lnTo>
                    <a:pt x="1633678" y="808831"/>
                  </a:lnTo>
                  <a:lnTo>
                    <a:pt x="1630104" y="811609"/>
                  </a:lnTo>
                  <a:lnTo>
                    <a:pt x="1626531" y="814388"/>
                  </a:lnTo>
                  <a:lnTo>
                    <a:pt x="1618193" y="818753"/>
                  </a:lnTo>
                  <a:lnTo>
                    <a:pt x="1610252" y="823119"/>
                  </a:lnTo>
                  <a:lnTo>
                    <a:pt x="1602311" y="827881"/>
                  </a:lnTo>
                  <a:lnTo>
                    <a:pt x="1598341" y="830263"/>
                  </a:lnTo>
                  <a:lnTo>
                    <a:pt x="1593973" y="832644"/>
                  </a:lnTo>
                  <a:lnTo>
                    <a:pt x="1590797" y="835819"/>
                  </a:lnTo>
                  <a:lnTo>
                    <a:pt x="1587223" y="838994"/>
                  </a:lnTo>
                  <a:lnTo>
                    <a:pt x="1584444" y="842963"/>
                  </a:lnTo>
                  <a:lnTo>
                    <a:pt x="1581665" y="846931"/>
                  </a:lnTo>
                  <a:lnTo>
                    <a:pt x="1578489" y="854075"/>
                  </a:lnTo>
                  <a:lnTo>
                    <a:pt x="1576106" y="860822"/>
                  </a:lnTo>
                  <a:lnTo>
                    <a:pt x="1574121" y="867966"/>
                  </a:lnTo>
                  <a:lnTo>
                    <a:pt x="1572533" y="875506"/>
                  </a:lnTo>
                  <a:lnTo>
                    <a:pt x="1571342" y="883444"/>
                  </a:lnTo>
                  <a:lnTo>
                    <a:pt x="1570151" y="890984"/>
                  </a:lnTo>
                  <a:lnTo>
                    <a:pt x="1568959" y="906859"/>
                  </a:lnTo>
                  <a:lnTo>
                    <a:pt x="1568165" y="923131"/>
                  </a:lnTo>
                  <a:lnTo>
                    <a:pt x="1566974" y="939006"/>
                  </a:lnTo>
                  <a:lnTo>
                    <a:pt x="1565783" y="946944"/>
                  </a:lnTo>
                  <a:lnTo>
                    <a:pt x="1564989" y="954484"/>
                  </a:lnTo>
                  <a:lnTo>
                    <a:pt x="1563401" y="961628"/>
                  </a:lnTo>
                  <a:lnTo>
                    <a:pt x="1561415" y="969169"/>
                  </a:lnTo>
                  <a:lnTo>
                    <a:pt x="1558636" y="976709"/>
                  </a:lnTo>
                  <a:lnTo>
                    <a:pt x="1555460" y="983456"/>
                  </a:lnTo>
                  <a:lnTo>
                    <a:pt x="1551887" y="989409"/>
                  </a:lnTo>
                  <a:lnTo>
                    <a:pt x="1548313" y="995363"/>
                  </a:lnTo>
                  <a:lnTo>
                    <a:pt x="1544343" y="1000522"/>
                  </a:lnTo>
                  <a:lnTo>
                    <a:pt x="1539578" y="1005284"/>
                  </a:lnTo>
                  <a:lnTo>
                    <a:pt x="1531637" y="1014809"/>
                  </a:lnTo>
                  <a:lnTo>
                    <a:pt x="1527667" y="1019969"/>
                  </a:lnTo>
                  <a:lnTo>
                    <a:pt x="1524093" y="1025525"/>
                  </a:lnTo>
                  <a:lnTo>
                    <a:pt x="1520520" y="1031081"/>
                  </a:lnTo>
                  <a:lnTo>
                    <a:pt x="1517741" y="1037431"/>
                  </a:lnTo>
                  <a:lnTo>
                    <a:pt x="1514961" y="1044178"/>
                  </a:lnTo>
                  <a:lnTo>
                    <a:pt x="1512976" y="1052513"/>
                  </a:lnTo>
                  <a:lnTo>
                    <a:pt x="1510991" y="1061244"/>
                  </a:lnTo>
                  <a:lnTo>
                    <a:pt x="1510197" y="1070769"/>
                  </a:lnTo>
                  <a:lnTo>
                    <a:pt x="1561415" y="1078309"/>
                  </a:lnTo>
                  <a:lnTo>
                    <a:pt x="1576900" y="1111250"/>
                  </a:lnTo>
                  <a:lnTo>
                    <a:pt x="1585635" y="1129903"/>
                  </a:lnTo>
                  <a:lnTo>
                    <a:pt x="1596355" y="1149350"/>
                  </a:lnTo>
                  <a:lnTo>
                    <a:pt x="1601517" y="1158478"/>
                  </a:lnTo>
                  <a:lnTo>
                    <a:pt x="1606679" y="1168003"/>
                  </a:lnTo>
                  <a:lnTo>
                    <a:pt x="1612237" y="1176734"/>
                  </a:lnTo>
                  <a:lnTo>
                    <a:pt x="1617796" y="1184672"/>
                  </a:lnTo>
                  <a:lnTo>
                    <a:pt x="1624149" y="1192609"/>
                  </a:lnTo>
                  <a:lnTo>
                    <a:pt x="1629707" y="1198959"/>
                  </a:lnTo>
                  <a:lnTo>
                    <a:pt x="1635663" y="1204516"/>
                  </a:lnTo>
                  <a:lnTo>
                    <a:pt x="1641619" y="1209278"/>
                  </a:lnTo>
                  <a:lnTo>
                    <a:pt x="1721821" y="1231106"/>
                  </a:lnTo>
                  <a:lnTo>
                    <a:pt x="1793687" y="1261269"/>
                  </a:lnTo>
                  <a:lnTo>
                    <a:pt x="1867537" y="1292622"/>
                  </a:lnTo>
                  <a:lnTo>
                    <a:pt x="1941387" y="1324372"/>
                  </a:lnTo>
                  <a:lnTo>
                    <a:pt x="2013649" y="1354931"/>
                  </a:lnTo>
                  <a:lnTo>
                    <a:pt x="2029531" y="1361678"/>
                  </a:lnTo>
                  <a:lnTo>
                    <a:pt x="2046207" y="1367631"/>
                  </a:lnTo>
                  <a:lnTo>
                    <a:pt x="2079161" y="1379141"/>
                  </a:lnTo>
                  <a:lnTo>
                    <a:pt x="2095440" y="1385094"/>
                  </a:lnTo>
                  <a:lnTo>
                    <a:pt x="2112116" y="1391444"/>
                  </a:lnTo>
                  <a:lnTo>
                    <a:pt x="2127998" y="1397397"/>
                  </a:lnTo>
                  <a:lnTo>
                    <a:pt x="2143085" y="1404144"/>
                  </a:lnTo>
                  <a:lnTo>
                    <a:pt x="2150232" y="1407716"/>
                  </a:lnTo>
                  <a:lnTo>
                    <a:pt x="2157776" y="1411684"/>
                  </a:lnTo>
                  <a:lnTo>
                    <a:pt x="2164923" y="1416050"/>
                  </a:lnTo>
                  <a:lnTo>
                    <a:pt x="2171673" y="1420019"/>
                  </a:lnTo>
                  <a:lnTo>
                    <a:pt x="2178423" y="1424384"/>
                  </a:lnTo>
                  <a:lnTo>
                    <a:pt x="2184775" y="1429147"/>
                  </a:lnTo>
                  <a:lnTo>
                    <a:pt x="2191128" y="1433909"/>
                  </a:lnTo>
                  <a:lnTo>
                    <a:pt x="2196687" y="1439069"/>
                  </a:lnTo>
                  <a:lnTo>
                    <a:pt x="2202245" y="1445022"/>
                  </a:lnTo>
                  <a:lnTo>
                    <a:pt x="2207804" y="1450578"/>
                  </a:lnTo>
                  <a:lnTo>
                    <a:pt x="2212965" y="1456928"/>
                  </a:lnTo>
                  <a:lnTo>
                    <a:pt x="2217333" y="1463278"/>
                  </a:lnTo>
                  <a:lnTo>
                    <a:pt x="2221700" y="1470422"/>
                  </a:lnTo>
                  <a:lnTo>
                    <a:pt x="2225274" y="1477566"/>
                  </a:lnTo>
                  <a:lnTo>
                    <a:pt x="2228847" y="1485503"/>
                  </a:lnTo>
                  <a:lnTo>
                    <a:pt x="2232023" y="1493441"/>
                  </a:lnTo>
                  <a:lnTo>
                    <a:pt x="2232023" y="1519634"/>
                  </a:lnTo>
                  <a:lnTo>
                    <a:pt x="2232817" y="1552178"/>
                  </a:lnTo>
                  <a:lnTo>
                    <a:pt x="2234406" y="1628378"/>
                  </a:lnTo>
                  <a:lnTo>
                    <a:pt x="2235597" y="1668859"/>
                  </a:lnTo>
                  <a:lnTo>
                    <a:pt x="2236391" y="1708150"/>
                  </a:lnTo>
                  <a:lnTo>
                    <a:pt x="2236788" y="1745059"/>
                  </a:lnTo>
                  <a:lnTo>
                    <a:pt x="2236391" y="1778000"/>
                  </a:lnTo>
                  <a:lnTo>
                    <a:pt x="374650" y="1778000"/>
                  </a:lnTo>
                  <a:lnTo>
                    <a:pt x="374650" y="1745059"/>
                  </a:lnTo>
                  <a:lnTo>
                    <a:pt x="374650" y="1708150"/>
                  </a:lnTo>
                  <a:lnTo>
                    <a:pt x="375444" y="1668859"/>
                  </a:lnTo>
                  <a:lnTo>
                    <a:pt x="376238" y="1628378"/>
                  </a:lnTo>
                  <a:lnTo>
                    <a:pt x="377826" y="1552178"/>
                  </a:lnTo>
                  <a:lnTo>
                    <a:pt x="378620" y="1519634"/>
                  </a:lnTo>
                  <a:lnTo>
                    <a:pt x="379017" y="1493441"/>
                  </a:lnTo>
                  <a:lnTo>
                    <a:pt x="381797" y="1485503"/>
                  </a:lnTo>
                  <a:lnTo>
                    <a:pt x="385370" y="1477566"/>
                  </a:lnTo>
                  <a:lnTo>
                    <a:pt x="389341" y="1470422"/>
                  </a:lnTo>
                  <a:lnTo>
                    <a:pt x="393311" y="1463278"/>
                  </a:lnTo>
                  <a:lnTo>
                    <a:pt x="398076" y="1456928"/>
                  </a:lnTo>
                  <a:lnTo>
                    <a:pt x="403237" y="1450578"/>
                  </a:lnTo>
                  <a:lnTo>
                    <a:pt x="408399" y="1445022"/>
                  </a:lnTo>
                  <a:lnTo>
                    <a:pt x="413957" y="1439069"/>
                  </a:lnTo>
                  <a:lnTo>
                    <a:pt x="419516" y="1433909"/>
                  </a:lnTo>
                  <a:lnTo>
                    <a:pt x="425869" y="1429147"/>
                  </a:lnTo>
                  <a:lnTo>
                    <a:pt x="432618" y="1424384"/>
                  </a:lnTo>
                  <a:lnTo>
                    <a:pt x="438971" y="1420019"/>
                  </a:lnTo>
                  <a:lnTo>
                    <a:pt x="445721" y="1416050"/>
                  </a:lnTo>
                  <a:lnTo>
                    <a:pt x="452868" y="1411684"/>
                  </a:lnTo>
                  <a:lnTo>
                    <a:pt x="460412" y="1407716"/>
                  </a:lnTo>
                  <a:lnTo>
                    <a:pt x="467558" y="1404144"/>
                  </a:lnTo>
                  <a:lnTo>
                    <a:pt x="482646" y="1397397"/>
                  </a:lnTo>
                  <a:lnTo>
                    <a:pt x="498925" y="1391444"/>
                  </a:lnTo>
                  <a:lnTo>
                    <a:pt x="515204" y="1385094"/>
                  </a:lnTo>
                  <a:lnTo>
                    <a:pt x="531483" y="1379141"/>
                  </a:lnTo>
                  <a:lnTo>
                    <a:pt x="564437" y="1367631"/>
                  </a:lnTo>
                  <a:lnTo>
                    <a:pt x="581113" y="1361678"/>
                  </a:lnTo>
                  <a:lnTo>
                    <a:pt x="597392" y="1354931"/>
                  </a:lnTo>
                  <a:lnTo>
                    <a:pt x="669257" y="1324372"/>
                  </a:lnTo>
                  <a:lnTo>
                    <a:pt x="743504" y="1292622"/>
                  </a:lnTo>
                  <a:lnTo>
                    <a:pt x="817354" y="1261269"/>
                  </a:lnTo>
                  <a:lnTo>
                    <a:pt x="888822" y="1231106"/>
                  </a:lnTo>
                  <a:lnTo>
                    <a:pt x="969025" y="1209278"/>
                  </a:lnTo>
                  <a:lnTo>
                    <a:pt x="974981" y="1204516"/>
                  </a:lnTo>
                  <a:lnTo>
                    <a:pt x="980937" y="1198959"/>
                  </a:lnTo>
                  <a:lnTo>
                    <a:pt x="986892" y="1192609"/>
                  </a:lnTo>
                  <a:lnTo>
                    <a:pt x="992848" y="1184672"/>
                  </a:lnTo>
                  <a:lnTo>
                    <a:pt x="998407" y="1176734"/>
                  </a:lnTo>
                  <a:lnTo>
                    <a:pt x="1003965" y="1168003"/>
                  </a:lnTo>
                  <a:lnTo>
                    <a:pt x="1009524" y="1158478"/>
                  </a:lnTo>
                  <a:lnTo>
                    <a:pt x="1015083" y="1149350"/>
                  </a:lnTo>
                  <a:lnTo>
                    <a:pt x="1025009" y="1129903"/>
                  </a:lnTo>
                  <a:lnTo>
                    <a:pt x="1034141" y="1111250"/>
                  </a:lnTo>
                  <a:lnTo>
                    <a:pt x="1049228" y="1078309"/>
                  </a:lnTo>
                  <a:lnTo>
                    <a:pt x="1087345" y="1068784"/>
                  </a:lnTo>
                  <a:lnTo>
                    <a:pt x="1085359" y="1060450"/>
                  </a:lnTo>
                  <a:lnTo>
                    <a:pt x="1082977" y="1053306"/>
                  </a:lnTo>
                  <a:lnTo>
                    <a:pt x="1080595" y="1046163"/>
                  </a:lnTo>
                  <a:lnTo>
                    <a:pt x="1077419" y="1040209"/>
                  </a:lnTo>
                  <a:lnTo>
                    <a:pt x="1074242" y="1034653"/>
                  </a:lnTo>
                  <a:lnTo>
                    <a:pt x="1071066" y="1029891"/>
                  </a:lnTo>
                  <a:lnTo>
                    <a:pt x="1067492" y="1025525"/>
                  </a:lnTo>
                  <a:lnTo>
                    <a:pt x="1063125" y="1020763"/>
                  </a:lnTo>
                  <a:lnTo>
                    <a:pt x="1055978" y="1012825"/>
                  </a:lnTo>
                  <a:lnTo>
                    <a:pt x="1048434" y="1004491"/>
                  </a:lnTo>
                  <a:lnTo>
                    <a:pt x="1045258" y="1000125"/>
                  </a:lnTo>
                  <a:lnTo>
                    <a:pt x="1042082" y="995363"/>
                  </a:lnTo>
                  <a:lnTo>
                    <a:pt x="1038905" y="989409"/>
                  </a:lnTo>
                  <a:lnTo>
                    <a:pt x="1036523" y="983456"/>
                  </a:lnTo>
                  <a:lnTo>
                    <a:pt x="1022229" y="830659"/>
                  </a:lnTo>
                  <a:lnTo>
                    <a:pt x="1021832" y="831056"/>
                  </a:lnTo>
                  <a:lnTo>
                    <a:pt x="1020641" y="831056"/>
                  </a:lnTo>
                  <a:lnTo>
                    <a:pt x="1016671" y="830659"/>
                  </a:lnTo>
                  <a:lnTo>
                    <a:pt x="1010715" y="829469"/>
                  </a:lnTo>
                  <a:lnTo>
                    <a:pt x="1003965" y="828278"/>
                  </a:lnTo>
                  <a:lnTo>
                    <a:pt x="990863" y="824309"/>
                  </a:lnTo>
                  <a:lnTo>
                    <a:pt x="985701" y="822325"/>
                  </a:lnTo>
                  <a:lnTo>
                    <a:pt x="982525" y="821134"/>
                  </a:lnTo>
                  <a:lnTo>
                    <a:pt x="978157" y="817959"/>
                  </a:lnTo>
                  <a:lnTo>
                    <a:pt x="973790" y="814388"/>
                  </a:lnTo>
                  <a:lnTo>
                    <a:pt x="969819" y="810419"/>
                  </a:lnTo>
                  <a:lnTo>
                    <a:pt x="966246" y="805656"/>
                  </a:lnTo>
                  <a:lnTo>
                    <a:pt x="962673" y="800497"/>
                  </a:lnTo>
                  <a:lnTo>
                    <a:pt x="959496" y="794941"/>
                  </a:lnTo>
                  <a:lnTo>
                    <a:pt x="956717" y="788988"/>
                  </a:lnTo>
                  <a:lnTo>
                    <a:pt x="953541" y="783034"/>
                  </a:lnTo>
                  <a:lnTo>
                    <a:pt x="951158" y="776684"/>
                  </a:lnTo>
                  <a:lnTo>
                    <a:pt x="948776" y="769541"/>
                  </a:lnTo>
                  <a:lnTo>
                    <a:pt x="944409" y="755253"/>
                  </a:lnTo>
                  <a:lnTo>
                    <a:pt x="941232" y="740172"/>
                  </a:lnTo>
                  <a:lnTo>
                    <a:pt x="938056" y="724694"/>
                  </a:lnTo>
                  <a:lnTo>
                    <a:pt x="935674" y="708819"/>
                  </a:lnTo>
                  <a:lnTo>
                    <a:pt x="934085" y="693341"/>
                  </a:lnTo>
                  <a:lnTo>
                    <a:pt x="932497" y="677466"/>
                  </a:lnTo>
                  <a:lnTo>
                    <a:pt x="931306" y="662781"/>
                  </a:lnTo>
                  <a:lnTo>
                    <a:pt x="929321" y="635000"/>
                  </a:lnTo>
                  <a:lnTo>
                    <a:pt x="926939" y="611981"/>
                  </a:lnTo>
                  <a:lnTo>
                    <a:pt x="926939" y="607616"/>
                  </a:lnTo>
                  <a:lnTo>
                    <a:pt x="927733" y="603250"/>
                  </a:lnTo>
                  <a:lnTo>
                    <a:pt x="929321" y="598884"/>
                  </a:lnTo>
                  <a:lnTo>
                    <a:pt x="931306" y="594519"/>
                  </a:lnTo>
                  <a:lnTo>
                    <a:pt x="935674" y="585391"/>
                  </a:lnTo>
                  <a:lnTo>
                    <a:pt x="940835" y="575866"/>
                  </a:lnTo>
                  <a:lnTo>
                    <a:pt x="943217" y="570706"/>
                  </a:lnTo>
                  <a:lnTo>
                    <a:pt x="945600" y="565150"/>
                  </a:lnTo>
                  <a:lnTo>
                    <a:pt x="947585" y="559594"/>
                  </a:lnTo>
                  <a:lnTo>
                    <a:pt x="949173" y="553641"/>
                  </a:lnTo>
                  <a:lnTo>
                    <a:pt x="950364" y="547291"/>
                  </a:lnTo>
                  <a:lnTo>
                    <a:pt x="950761" y="539750"/>
                  </a:lnTo>
                  <a:lnTo>
                    <a:pt x="950364" y="532606"/>
                  </a:lnTo>
                  <a:lnTo>
                    <a:pt x="949173" y="524669"/>
                  </a:lnTo>
                  <a:lnTo>
                    <a:pt x="944409" y="500856"/>
                  </a:lnTo>
                  <a:lnTo>
                    <a:pt x="940438" y="477441"/>
                  </a:lnTo>
                  <a:lnTo>
                    <a:pt x="937262" y="454422"/>
                  </a:lnTo>
                  <a:lnTo>
                    <a:pt x="934880" y="432197"/>
                  </a:lnTo>
                  <a:lnTo>
                    <a:pt x="933291" y="410766"/>
                  </a:lnTo>
                  <a:lnTo>
                    <a:pt x="932100" y="389334"/>
                  </a:lnTo>
                  <a:lnTo>
                    <a:pt x="931703" y="368300"/>
                  </a:lnTo>
                  <a:lnTo>
                    <a:pt x="932100" y="348059"/>
                  </a:lnTo>
                  <a:lnTo>
                    <a:pt x="932894" y="328613"/>
                  </a:lnTo>
                  <a:lnTo>
                    <a:pt x="934483" y="309563"/>
                  </a:lnTo>
                  <a:lnTo>
                    <a:pt x="936468" y="290909"/>
                  </a:lnTo>
                  <a:lnTo>
                    <a:pt x="939247" y="273447"/>
                  </a:lnTo>
                  <a:lnTo>
                    <a:pt x="942423" y="255984"/>
                  </a:lnTo>
                  <a:lnTo>
                    <a:pt x="946394" y="239713"/>
                  </a:lnTo>
                  <a:lnTo>
                    <a:pt x="950761" y="223441"/>
                  </a:lnTo>
                  <a:lnTo>
                    <a:pt x="956320" y="207566"/>
                  </a:lnTo>
                  <a:lnTo>
                    <a:pt x="961482" y="193278"/>
                  </a:lnTo>
                  <a:lnTo>
                    <a:pt x="967437" y="178991"/>
                  </a:lnTo>
                  <a:lnTo>
                    <a:pt x="973790" y="165497"/>
                  </a:lnTo>
                  <a:lnTo>
                    <a:pt x="980937" y="152400"/>
                  </a:lnTo>
                  <a:lnTo>
                    <a:pt x="988481" y="140494"/>
                  </a:lnTo>
                  <a:lnTo>
                    <a:pt x="996421" y="129381"/>
                  </a:lnTo>
                  <a:lnTo>
                    <a:pt x="1004362" y="118269"/>
                  </a:lnTo>
                  <a:lnTo>
                    <a:pt x="1013494" y="108347"/>
                  </a:lnTo>
                  <a:lnTo>
                    <a:pt x="1022229" y="99219"/>
                  </a:lnTo>
                  <a:lnTo>
                    <a:pt x="1031758" y="90091"/>
                  </a:lnTo>
                  <a:lnTo>
                    <a:pt x="1041685" y="82550"/>
                  </a:lnTo>
                  <a:lnTo>
                    <a:pt x="1051611" y="75406"/>
                  </a:lnTo>
                  <a:lnTo>
                    <a:pt x="1061934" y="68659"/>
                  </a:lnTo>
                  <a:lnTo>
                    <a:pt x="1073051" y="63103"/>
                  </a:lnTo>
                  <a:lnTo>
                    <a:pt x="1084168" y="58341"/>
                  </a:lnTo>
                  <a:lnTo>
                    <a:pt x="1095683" y="53975"/>
                  </a:lnTo>
                  <a:lnTo>
                    <a:pt x="1112358" y="47228"/>
                  </a:lnTo>
                  <a:lnTo>
                    <a:pt x="1131019" y="40084"/>
                  </a:lnTo>
                  <a:lnTo>
                    <a:pt x="1150872" y="32544"/>
                  </a:lnTo>
                  <a:lnTo>
                    <a:pt x="1171915" y="25400"/>
                  </a:lnTo>
                  <a:lnTo>
                    <a:pt x="1194547" y="18653"/>
                  </a:lnTo>
                  <a:lnTo>
                    <a:pt x="1206458" y="15875"/>
                  </a:lnTo>
                  <a:lnTo>
                    <a:pt x="1218369" y="12303"/>
                  </a:lnTo>
                  <a:lnTo>
                    <a:pt x="1230281" y="9525"/>
                  </a:lnTo>
                  <a:lnTo>
                    <a:pt x="1242986" y="7144"/>
                  </a:lnTo>
                  <a:lnTo>
                    <a:pt x="1255294" y="5159"/>
                  </a:lnTo>
                  <a:lnTo>
                    <a:pt x="1268397" y="3175"/>
                  </a:lnTo>
                  <a:lnTo>
                    <a:pt x="1281102" y="1588"/>
                  </a:lnTo>
                  <a:lnTo>
                    <a:pt x="1294602" y="794"/>
                  </a:lnTo>
                  <a:lnTo>
                    <a:pt x="1307704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519830" y="3636827"/>
            <a:ext cx="1385764" cy="1364977"/>
            <a:chOff x="3519830" y="3636827"/>
            <a:chExt cx="1385764" cy="1364977"/>
          </a:xfrm>
          <a:solidFill>
            <a:srgbClr val="26BB91"/>
          </a:solidFill>
        </p:grpSpPr>
        <p:sp>
          <p:nvSpPr>
            <p:cNvPr id="58" name="KSO_Shape"/>
            <p:cNvSpPr>
              <a:spLocks/>
            </p:cNvSpPr>
            <p:nvPr/>
          </p:nvSpPr>
          <p:spPr bwMode="auto">
            <a:xfrm>
              <a:off x="3519830" y="3636827"/>
              <a:ext cx="1385764" cy="1364977"/>
            </a:xfrm>
            <a:custGeom>
              <a:avLst/>
              <a:gdLst>
                <a:gd name="T0" fmla="*/ 351815 w 2443615"/>
                <a:gd name="T1" fmla="*/ 127711 h 2406492"/>
                <a:gd name="T2" fmla="*/ 127265 w 2443615"/>
                <a:gd name="T3" fmla="*/ 352436 h 2406492"/>
                <a:gd name="T4" fmla="*/ 351815 w 2443615"/>
                <a:gd name="T5" fmla="*/ 577161 h 2406492"/>
                <a:gd name="T6" fmla="*/ 576364 w 2443615"/>
                <a:gd name="T7" fmla="*/ 352436 h 2406492"/>
                <a:gd name="T8" fmla="*/ 351815 w 2443615"/>
                <a:gd name="T9" fmla="*/ 127711 h 2406492"/>
                <a:gd name="T10" fmla="*/ 323002 w 2443615"/>
                <a:gd name="T11" fmla="*/ 0 h 2406492"/>
                <a:gd name="T12" fmla="*/ 380627 w 2443615"/>
                <a:gd name="T13" fmla="*/ 0 h 2406492"/>
                <a:gd name="T14" fmla="*/ 393151 w 2443615"/>
                <a:gd name="T15" fmla="*/ 71092 h 2406492"/>
                <a:gd name="T16" fmla="*/ 500853 w 2443615"/>
                <a:gd name="T17" fmla="*/ 110323 h 2406492"/>
                <a:gd name="T18" fmla="*/ 556109 w 2443615"/>
                <a:gd name="T19" fmla="*/ 63920 h 2406492"/>
                <a:gd name="T20" fmla="*/ 600251 w 2443615"/>
                <a:gd name="T21" fmla="*/ 100990 h 2406492"/>
                <a:gd name="T22" fmla="*/ 564182 w 2443615"/>
                <a:gd name="T23" fmla="*/ 163505 h 2406492"/>
                <a:gd name="T24" fmla="*/ 621490 w 2443615"/>
                <a:gd name="T25" fmla="*/ 262842 h 2406492"/>
                <a:gd name="T26" fmla="*/ 693623 w 2443615"/>
                <a:gd name="T27" fmla="*/ 262840 h 2406492"/>
                <a:gd name="T28" fmla="*/ 703629 w 2443615"/>
                <a:gd name="T29" fmla="*/ 319633 h 2406492"/>
                <a:gd name="T30" fmla="*/ 635846 w 2443615"/>
                <a:gd name="T31" fmla="*/ 344321 h 2406492"/>
                <a:gd name="T32" fmla="*/ 615944 w 2443615"/>
                <a:gd name="T33" fmla="*/ 457282 h 2406492"/>
                <a:gd name="T34" fmla="*/ 671201 w 2443615"/>
                <a:gd name="T35" fmla="*/ 503683 h 2406492"/>
                <a:gd name="T36" fmla="*/ 642389 w 2443615"/>
                <a:gd name="T37" fmla="*/ 553626 h 2406492"/>
                <a:gd name="T38" fmla="*/ 574608 w 2443615"/>
                <a:gd name="T39" fmla="*/ 528934 h 2406492"/>
                <a:gd name="T40" fmla="*/ 486808 w 2443615"/>
                <a:gd name="T41" fmla="*/ 602665 h 2406492"/>
                <a:gd name="T42" fmla="*/ 499336 w 2443615"/>
                <a:gd name="T43" fmla="*/ 673756 h 2406492"/>
                <a:gd name="T44" fmla="*/ 445187 w 2443615"/>
                <a:gd name="T45" fmla="*/ 693480 h 2406492"/>
                <a:gd name="T46" fmla="*/ 409122 w 2443615"/>
                <a:gd name="T47" fmla="*/ 630963 h 2406492"/>
                <a:gd name="T48" fmla="*/ 294507 w 2443615"/>
                <a:gd name="T49" fmla="*/ 630963 h 2406492"/>
                <a:gd name="T50" fmla="*/ 258443 w 2443615"/>
                <a:gd name="T51" fmla="*/ 693480 h 2406492"/>
                <a:gd name="T52" fmla="*/ 204294 w 2443615"/>
                <a:gd name="T53" fmla="*/ 673756 h 2406492"/>
                <a:gd name="T54" fmla="*/ 216821 w 2443615"/>
                <a:gd name="T55" fmla="*/ 602665 h 2406492"/>
                <a:gd name="T56" fmla="*/ 129022 w 2443615"/>
                <a:gd name="T57" fmla="*/ 528934 h 2406492"/>
                <a:gd name="T58" fmla="*/ 61240 w 2443615"/>
                <a:gd name="T59" fmla="*/ 553626 h 2406492"/>
                <a:gd name="T60" fmla="*/ 32428 w 2443615"/>
                <a:gd name="T61" fmla="*/ 503683 h 2406492"/>
                <a:gd name="T62" fmla="*/ 87685 w 2443615"/>
                <a:gd name="T63" fmla="*/ 457282 h 2406492"/>
                <a:gd name="T64" fmla="*/ 67783 w 2443615"/>
                <a:gd name="T65" fmla="*/ 344321 h 2406492"/>
                <a:gd name="T66" fmla="*/ 0 w 2443615"/>
                <a:gd name="T67" fmla="*/ 319633 h 2406492"/>
                <a:gd name="T68" fmla="*/ 10006 w 2443615"/>
                <a:gd name="T69" fmla="*/ 262840 h 2406492"/>
                <a:gd name="T70" fmla="*/ 82138 w 2443615"/>
                <a:gd name="T71" fmla="*/ 262842 h 2406492"/>
                <a:gd name="T72" fmla="*/ 139446 w 2443615"/>
                <a:gd name="T73" fmla="*/ 163505 h 2406492"/>
                <a:gd name="T74" fmla="*/ 103378 w 2443615"/>
                <a:gd name="T75" fmla="*/ 100990 h 2406492"/>
                <a:gd name="T76" fmla="*/ 147520 w 2443615"/>
                <a:gd name="T77" fmla="*/ 63920 h 2406492"/>
                <a:gd name="T78" fmla="*/ 202776 w 2443615"/>
                <a:gd name="T79" fmla="*/ 110323 h 2406492"/>
                <a:gd name="T80" fmla="*/ 310478 w 2443615"/>
                <a:gd name="T81" fmla="*/ 71092 h 240649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443615" h="2406492">
                  <a:moveTo>
                    <a:pt x="1221807" y="443178"/>
                  </a:moveTo>
                  <a:cubicBezTo>
                    <a:pt x="791117" y="443178"/>
                    <a:pt x="441973" y="792322"/>
                    <a:pt x="441973" y="1223012"/>
                  </a:cubicBezTo>
                  <a:cubicBezTo>
                    <a:pt x="441973" y="1653702"/>
                    <a:pt x="791117" y="2002846"/>
                    <a:pt x="1221807" y="2002846"/>
                  </a:cubicBezTo>
                  <a:cubicBezTo>
                    <a:pt x="1652497" y="2002846"/>
                    <a:pt x="2001641" y="1653702"/>
                    <a:pt x="2001641" y="1223012"/>
                  </a:cubicBezTo>
                  <a:cubicBezTo>
                    <a:pt x="2001641" y="792322"/>
                    <a:pt x="1652497" y="443178"/>
                    <a:pt x="1221807" y="443178"/>
                  </a:cubicBezTo>
                  <a:close/>
                  <a:moveTo>
                    <a:pt x="1121747" y="0"/>
                  </a:moveTo>
                  <a:lnTo>
                    <a:pt x="1321868" y="0"/>
                  </a:lnTo>
                  <a:lnTo>
                    <a:pt x="1365362" y="246702"/>
                  </a:lnTo>
                  <a:cubicBezTo>
                    <a:pt x="1497994" y="266203"/>
                    <a:pt x="1625261" y="312525"/>
                    <a:pt x="1739400" y="382840"/>
                  </a:cubicBezTo>
                  <a:lnTo>
                    <a:pt x="1931295" y="221813"/>
                  </a:lnTo>
                  <a:lnTo>
                    <a:pt x="2084596" y="350449"/>
                  </a:lnTo>
                  <a:lnTo>
                    <a:pt x="1959337" y="567390"/>
                  </a:lnTo>
                  <a:cubicBezTo>
                    <a:pt x="2048403" y="667584"/>
                    <a:pt x="2116120" y="784874"/>
                    <a:pt x="2158357" y="912104"/>
                  </a:cubicBezTo>
                  <a:lnTo>
                    <a:pt x="2408865" y="912098"/>
                  </a:lnTo>
                  <a:lnTo>
                    <a:pt x="2443615" y="1109179"/>
                  </a:lnTo>
                  <a:lnTo>
                    <a:pt x="2208214" y="1194851"/>
                  </a:lnTo>
                  <a:cubicBezTo>
                    <a:pt x="2212040" y="1328854"/>
                    <a:pt x="2188522" y="1462233"/>
                    <a:pt x="2139095" y="1586846"/>
                  </a:cubicBezTo>
                  <a:lnTo>
                    <a:pt x="2330998" y="1747864"/>
                  </a:lnTo>
                  <a:lnTo>
                    <a:pt x="2230938" y="1921175"/>
                  </a:lnTo>
                  <a:lnTo>
                    <a:pt x="1995541" y="1835490"/>
                  </a:lnTo>
                  <a:cubicBezTo>
                    <a:pt x="1912336" y="1940602"/>
                    <a:pt x="1808586" y="2027658"/>
                    <a:pt x="1690623" y="2091346"/>
                  </a:cubicBezTo>
                  <a:lnTo>
                    <a:pt x="1734130" y="2338046"/>
                  </a:lnTo>
                  <a:lnTo>
                    <a:pt x="1546077" y="2406492"/>
                  </a:lnTo>
                  <a:lnTo>
                    <a:pt x="1420828" y="2189544"/>
                  </a:lnTo>
                  <a:cubicBezTo>
                    <a:pt x="1289525" y="2216580"/>
                    <a:pt x="1154089" y="2216580"/>
                    <a:pt x="1022786" y="2189544"/>
                  </a:cubicBezTo>
                  <a:lnTo>
                    <a:pt x="897539" y="2406492"/>
                  </a:lnTo>
                  <a:lnTo>
                    <a:pt x="709486" y="2338046"/>
                  </a:lnTo>
                  <a:lnTo>
                    <a:pt x="752993" y="2091346"/>
                  </a:lnTo>
                  <a:cubicBezTo>
                    <a:pt x="635030" y="2027658"/>
                    <a:pt x="531280" y="1940601"/>
                    <a:pt x="448076" y="1835490"/>
                  </a:cubicBezTo>
                  <a:lnTo>
                    <a:pt x="212678" y="1921175"/>
                  </a:lnTo>
                  <a:lnTo>
                    <a:pt x="112617" y="1747864"/>
                  </a:lnTo>
                  <a:lnTo>
                    <a:pt x="304520" y="1586846"/>
                  </a:lnTo>
                  <a:cubicBezTo>
                    <a:pt x="255094" y="1462233"/>
                    <a:pt x="231575" y="1328854"/>
                    <a:pt x="235401" y="1194851"/>
                  </a:cubicBezTo>
                  <a:lnTo>
                    <a:pt x="0" y="1109179"/>
                  </a:lnTo>
                  <a:lnTo>
                    <a:pt x="34750" y="912098"/>
                  </a:lnTo>
                  <a:lnTo>
                    <a:pt x="285257" y="912104"/>
                  </a:lnTo>
                  <a:cubicBezTo>
                    <a:pt x="327494" y="784874"/>
                    <a:pt x="395211" y="667583"/>
                    <a:pt x="484278" y="567390"/>
                  </a:cubicBezTo>
                  <a:lnTo>
                    <a:pt x="359019" y="350449"/>
                  </a:lnTo>
                  <a:lnTo>
                    <a:pt x="512321" y="221813"/>
                  </a:lnTo>
                  <a:lnTo>
                    <a:pt x="704216" y="382840"/>
                  </a:lnTo>
                  <a:cubicBezTo>
                    <a:pt x="818353" y="312525"/>
                    <a:pt x="945621" y="266204"/>
                    <a:pt x="1078253" y="246702"/>
                  </a:cubicBezTo>
                  <a:lnTo>
                    <a:pt x="1121747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59" name="KSO_Shape"/>
            <p:cNvSpPr>
              <a:spLocks/>
            </p:cNvSpPr>
            <p:nvPr/>
          </p:nvSpPr>
          <p:spPr bwMode="auto">
            <a:xfrm>
              <a:off x="3952546" y="4038513"/>
              <a:ext cx="568233" cy="561604"/>
            </a:xfrm>
            <a:custGeom>
              <a:avLst/>
              <a:gdLst>
                <a:gd name="T0" fmla="*/ 1597444 w 2032000"/>
                <a:gd name="T1" fmla="*/ 1645672 h 2008188"/>
                <a:gd name="T2" fmla="*/ 1652353 w 2032000"/>
                <a:gd name="T3" fmla="*/ 1676888 h 2008188"/>
                <a:gd name="T4" fmla="*/ 1871609 w 2032000"/>
                <a:gd name="T5" fmla="*/ 1719485 h 2008188"/>
                <a:gd name="T6" fmla="*/ 1360910 w 2032000"/>
                <a:gd name="T7" fmla="*/ 1744813 h 2008188"/>
                <a:gd name="T8" fmla="*/ 936837 w 2032000"/>
                <a:gd name="T9" fmla="*/ 1684544 h 2008188"/>
                <a:gd name="T10" fmla="*/ 956838 w 2032000"/>
                <a:gd name="T11" fmla="*/ 1648912 h 2008188"/>
                <a:gd name="T12" fmla="*/ 966352 w 2032000"/>
                <a:gd name="T13" fmla="*/ 1683940 h 2008188"/>
                <a:gd name="T14" fmla="*/ 1220099 w 2032000"/>
                <a:gd name="T15" fmla="*/ 1779974 h 2008188"/>
                <a:gd name="T16" fmla="*/ 712866 w 2032000"/>
                <a:gd name="T17" fmla="*/ 1689985 h 2008188"/>
                <a:gd name="T18" fmla="*/ 246101 w 2032000"/>
                <a:gd name="T19" fmla="*/ 1675121 h 2008188"/>
                <a:gd name="T20" fmla="*/ 310806 w 2032000"/>
                <a:gd name="T21" fmla="*/ 1642432 h 2008188"/>
                <a:gd name="T22" fmla="*/ 414491 w 2032000"/>
                <a:gd name="T23" fmla="*/ 1610425 h 2008188"/>
                <a:gd name="T24" fmla="*/ 556322 w 2032000"/>
                <a:gd name="T25" fmla="*/ 1840761 h 2008188"/>
                <a:gd name="T26" fmla="*/ 72253 w 2032000"/>
                <a:gd name="T27" fmla="*/ 1652440 h 2008188"/>
                <a:gd name="T28" fmla="*/ 1718751 w 2032000"/>
                <a:gd name="T29" fmla="*/ 1327617 h 2008188"/>
                <a:gd name="T30" fmla="*/ 1754684 w 2032000"/>
                <a:gd name="T31" fmla="*/ 1443411 h 2008188"/>
                <a:gd name="T32" fmla="*/ 1707465 w 2032000"/>
                <a:gd name="T33" fmla="*/ 1562778 h 2008188"/>
                <a:gd name="T34" fmla="*/ 1584518 w 2032000"/>
                <a:gd name="T35" fmla="*/ 1601774 h 2008188"/>
                <a:gd name="T36" fmla="*/ 1510868 w 2032000"/>
                <a:gd name="T37" fmla="*/ 1481216 h 2008188"/>
                <a:gd name="T38" fmla="*/ 1507899 w 2032000"/>
                <a:gd name="T39" fmla="*/ 1386854 h 2008188"/>
                <a:gd name="T40" fmla="*/ 951757 w 2032000"/>
                <a:gd name="T41" fmla="*/ 1290408 h 2008188"/>
                <a:gd name="T42" fmla="*/ 1069735 w 2032000"/>
                <a:gd name="T43" fmla="*/ 1394593 h 2008188"/>
                <a:gd name="T44" fmla="*/ 1065852 w 2032000"/>
                <a:gd name="T45" fmla="*/ 1483598 h 2008188"/>
                <a:gd name="T46" fmla="*/ 988195 w 2032000"/>
                <a:gd name="T47" fmla="*/ 1604155 h 2008188"/>
                <a:gd name="T48" fmla="*/ 866034 w 2032000"/>
                <a:gd name="T49" fmla="*/ 1558015 h 2008188"/>
                <a:gd name="T50" fmla="*/ 821531 w 2032000"/>
                <a:gd name="T51" fmla="*/ 1431803 h 2008188"/>
                <a:gd name="T52" fmla="*/ 866632 w 2032000"/>
                <a:gd name="T53" fmla="*/ 1319878 h 2008188"/>
                <a:gd name="T54" fmla="*/ 359455 w 2032000"/>
                <a:gd name="T55" fmla="*/ 1316306 h 2008188"/>
                <a:gd name="T56" fmla="*/ 408681 w 2032000"/>
                <a:gd name="T57" fmla="*/ 1428528 h 2008188"/>
                <a:gd name="T58" fmla="*/ 371091 w 2032000"/>
                <a:gd name="T59" fmla="*/ 1548490 h 2008188"/>
                <a:gd name="T60" fmla="*/ 252650 w 2032000"/>
                <a:gd name="T61" fmla="*/ 1608620 h 2008188"/>
                <a:gd name="T62" fmla="*/ 166430 w 2032000"/>
                <a:gd name="T63" fmla="*/ 1486574 h 2008188"/>
                <a:gd name="T64" fmla="*/ 161955 w 2032000"/>
                <a:gd name="T65" fmla="*/ 1402928 h 2008188"/>
                <a:gd name="T66" fmla="*/ 270252 w 2032000"/>
                <a:gd name="T67" fmla="*/ 1291003 h 2008188"/>
                <a:gd name="T68" fmla="*/ 970062 w 2032000"/>
                <a:gd name="T69" fmla="*/ 1212394 h 2008188"/>
                <a:gd name="T70" fmla="*/ 918270 w 2032000"/>
                <a:gd name="T71" fmla="*/ 1196587 h 2008188"/>
                <a:gd name="T72" fmla="*/ 1170357 w 2032000"/>
                <a:gd name="T73" fmla="*/ 915943 h 2008188"/>
                <a:gd name="T74" fmla="*/ 1541028 w 2032000"/>
                <a:gd name="T75" fmla="*/ 1039285 h 2008188"/>
                <a:gd name="T76" fmla="*/ 1644256 w 2032000"/>
                <a:gd name="T77" fmla="*/ 1115554 h 2008188"/>
                <a:gd name="T78" fmla="*/ 1612425 w 2032000"/>
                <a:gd name="T79" fmla="*/ 1254984 h 2008188"/>
                <a:gd name="T80" fmla="*/ 1560959 w 2032000"/>
                <a:gd name="T81" fmla="*/ 1100062 h 2008188"/>
                <a:gd name="T82" fmla="*/ 1137931 w 2032000"/>
                <a:gd name="T83" fmla="*/ 1050606 h 2008188"/>
                <a:gd name="T84" fmla="*/ 1144774 w 2032000"/>
                <a:gd name="T85" fmla="*/ 908197 h 2008188"/>
                <a:gd name="T86" fmla="*/ 769147 w 2032000"/>
                <a:gd name="T87" fmla="*/ 1048223 h 2008188"/>
                <a:gd name="T88" fmla="*/ 665918 w 2032000"/>
                <a:gd name="T89" fmla="*/ 1124194 h 2008188"/>
                <a:gd name="T90" fmla="*/ 295248 w 2032000"/>
                <a:gd name="T91" fmla="*/ 1248131 h 2008188"/>
                <a:gd name="T92" fmla="*/ 247352 w 2032000"/>
                <a:gd name="T93" fmla="*/ 1157264 h 2008188"/>
                <a:gd name="T94" fmla="*/ 328567 w 2032000"/>
                <a:gd name="T95" fmla="*/ 1070865 h 2008188"/>
                <a:gd name="T96" fmla="*/ 718573 w 2032000"/>
                <a:gd name="T97" fmla="*/ 927562 h 2008188"/>
                <a:gd name="T98" fmla="*/ 893970 w 2032000"/>
                <a:gd name="T99" fmla="*/ 556239 h 2008188"/>
                <a:gd name="T100" fmla="*/ 983187 w 2032000"/>
                <a:gd name="T101" fmla="*/ 527857 h 2008188"/>
                <a:gd name="T102" fmla="*/ 980792 w 2032000"/>
                <a:gd name="T103" fmla="*/ 582232 h 2008188"/>
                <a:gd name="T104" fmla="*/ 1344233 w 2032000"/>
                <a:gd name="T105" fmla="*/ 691790 h 2008188"/>
                <a:gd name="T106" fmla="*/ 589922 w 2032000"/>
                <a:gd name="T107" fmla="*/ 615884 h 2008188"/>
                <a:gd name="T108" fmla="*/ 983498 w 2032000"/>
                <a:gd name="T109" fmla="*/ 2684 h 2008188"/>
                <a:gd name="T110" fmla="*/ 1128682 w 2032000"/>
                <a:gd name="T111" fmla="*/ 120783 h 2008188"/>
                <a:gd name="T112" fmla="*/ 1146568 w 2032000"/>
                <a:gd name="T113" fmla="*/ 244847 h 2008188"/>
                <a:gd name="T114" fmla="*/ 1078598 w 2032000"/>
                <a:gd name="T115" fmla="*/ 402908 h 2008188"/>
                <a:gd name="T116" fmla="*/ 896447 w 2032000"/>
                <a:gd name="T117" fmla="*/ 460168 h 2008188"/>
                <a:gd name="T118" fmla="*/ 790614 w 2032000"/>
                <a:gd name="T119" fmla="*/ 290177 h 2008188"/>
                <a:gd name="T120" fmla="*/ 785844 w 2032000"/>
                <a:gd name="T121" fmla="*/ 179236 h 2008188"/>
                <a:gd name="T122" fmla="*/ 853220 w 2032000"/>
                <a:gd name="T123" fmla="*/ 28928 h 20081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032000" h="2008188">
                  <a:moveTo>
                    <a:pt x="1620816" y="1697038"/>
                  </a:moveTo>
                  <a:lnTo>
                    <a:pt x="1620867" y="1697102"/>
                  </a:lnTo>
                  <a:lnTo>
                    <a:pt x="1697900" y="1869077"/>
                  </a:lnTo>
                  <a:lnTo>
                    <a:pt x="1718975" y="1797019"/>
                  </a:lnTo>
                  <a:lnTo>
                    <a:pt x="1717237" y="1796753"/>
                  </a:lnTo>
                  <a:lnTo>
                    <a:pt x="1713121" y="1795497"/>
                  </a:lnTo>
                  <a:lnTo>
                    <a:pt x="1709639" y="1794241"/>
                  </a:lnTo>
                  <a:lnTo>
                    <a:pt x="1706156" y="1792670"/>
                  </a:lnTo>
                  <a:lnTo>
                    <a:pt x="1703307" y="1790785"/>
                  </a:lnTo>
                  <a:lnTo>
                    <a:pt x="1700141" y="1788901"/>
                  </a:lnTo>
                  <a:lnTo>
                    <a:pt x="1697608" y="1786702"/>
                  </a:lnTo>
                  <a:lnTo>
                    <a:pt x="1694759" y="1784189"/>
                  </a:lnTo>
                  <a:lnTo>
                    <a:pt x="1692542" y="1781990"/>
                  </a:lnTo>
                  <a:lnTo>
                    <a:pt x="1688427" y="1776965"/>
                  </a:lnTo>
                  <a:lnTo>
                    <a:pt x="1684944" y="1771625"/>
                  </a:lnTo>
                  <a:lnTo>
                    <a:pt x="1682095" y="1766599"/>
                  </a:lnTo>
                  <a:lnTo>
                    <a:pt x="1679879" y="1761574"/>
                  </a:lnTo>
                  <a:lnTo>
                    <a:pt x="1678296" y="1756862"/>
                  </a:lnTo>
                  <a:lnTo>
                    <a:pt x="1677029" y="1752464"/>
                  </a:lnTo>
                  <a:lnTo>
                    <a:pt x="1675130" y="1745868"/>
                  </a:lnTo>
                  <a:lnTo>
                    <a:pt x="1674813" y="1743669"/>
                  </a:lnTo>
                  <a:lnTo>
                    <a:pt x="1677662" y="1744926"/>
                  </a:lnTo>
                  <a:lnTo>
                    <a:pt x="1685261" y="1748695"/>
                  </a:lnTo>
                  <a:lnTo>
                    <a:pt x="1690643" y="1750894"/>
                  </a:lnTo>
                  <a:lnTo>
                    <a:pt x="1696975" y="1753407"/>
                  </a:lnTo>
                  <a:lnTo>
                    <a:pt x="1703940" y="1755291"/>
                  </a:lnTo>
                  <a:lnTo>
                    <a:pt x="1711538" y="1756862"/>
                  </a:lnTo>
                  <a:lnTo>
                    <a:pt x="1719770" y="1758118"/>
                  </a:lnTo>
                  <a:lnTo>
                    <a:pt x="1728951" y="1758747"/>
                  </a:lnTo>
                  <a:lnTo>
                    <a:pt x="1733383" y="1758747"/>
                  </a:lnTo>
                  <a:lnTo>
                    <a:pt x="1737816" y="1758747"/>
                  </a:lnTo>
                  <a:lnTo>
                    <a:pt x="1742565" y="1758432"/>
                  </a:lnTo>
                  <a:lnTo>
                    <a:pt x="1747630" y="1757490"/>
                  </a:lnTo>
                  <a:lnTo>
                    <a:pt x="1752062" y="1756862"/>
                  </a:lnTo>
                  <a:lnTo>
                    <a:pt x="1757128" y="1755605"/>
                  </a:lnTo>
                  <a:lnTo>
                    <a:pt x="1761877" y="1754035"/>
                  </a:lnTo>
                  <a:lnTo>
                    <a:pt x="1766942" y="1751836"/>
                  </a:lnTo>
                  <a:lnTo>
                    <a:pt x="1771375" y="1749637"/>
                  </a:lnTo>
                  <a:lnTo>
                    <a:pt x="1776124" y="1747125"/>
                  </a:lnTo>
                  <a:lnTo>
                    <a:pt x="1781189" y="1743669"/>
                  </a:lnTo>
                  <a:lnTo>
                    <a:pt x="1785938" y="1739900"/>
                  </a:lnTo>
                  <a:lnTo>
                    <a:pt x="1785622" y="1742727"/>
                  </a:lnTo>
                  <a:lnTo>
                    <a:pt x="1784355" y="1749009"/>
                  </a:lnTo>
                  <a:lnTo>
                    <a:pt x="1783089" y="1753407"/>
                  </a:lnTo>
                  <a:lnTo>
                    <a:pt x="1781822" y="1758118"/>
                  </a:lnTo>
                  <a:lnTo>
                    <a:pt x="1780239" y="1763144"/>
                  </a:lnTo>
                  <a:lnTo>
                    <a:pt x="1777707" y="1768484"/>
                  </a:lnTo>
                  <a:lnTo>
                    <a:pt x="1774857" y="1774138"/>
                  </a:lnTo>
                  <a:lnTo>
                    <a:pt x="1771375" y="1779163"/>
                  </a:lnTo>
                  <a:lnTo>
                    <a:pt x="1767259" y="1783875"/>
                  </a:lnTo>
                  <a:lnTo>
                    <a:pt x="1764726" y="1786388"/>
                  </a:lnTo>
                  <a:lnTo>
                    <a:pt x="1762510" y="1788587"/>
                  </a:lnTo>
                  <a:lnTo>
                    <a:pt x="1759977" y="1790471"/>
                  </a:lnTo>
                  <a:lnTo>
                    <a:pt x="1756811" y="1792356"/>
                  </a:lnTo>
                  <a:lnTo>
                    <a:pt x="1753962" y="1793927"/>
                  </a:lnTo>
                  <a:lnTo>
                    <a:pt x="1750479" y="1795497"/>
                  </a:lnTo>
                  <a:lnTo>
                    <a:pt x="1748394" y="1796061"/>
                  </a:lnTo>
                  <a:lnTo>
                    <a:pt x="1759510" y="1866209"/>
                  </a:lnTo>
                  <a:lnTo>
                    <a:pt x="1844644" y="1698694"/>
                  </a:lnTo>
                  <a:lnTo>
                    <a:pt x="1844694" y="1698627"/>
                  </a:lnTo>
                  <a:lnTo>
                    <a:pt x="1856142" y="1704984"/>
                  </a:lnTo>
                  <a:lnTo>
                    <a:pt x="1867590" y="1711340"/>
                  </a:lnTo>
                  <a:lnTo>
                    <a:pt x="1878403" y="1717697"/>
                  </a:lnTo>
                  <a:lnTo>
                    <a:pt x="1888579" y="1724053"/>
                  </a:lnTo>
                  <a:lnTo>
                    <a:pt x="1898755" y="1730728"/>
                  </a:lnTo>
                  <a:lnTo>
                    <a:pt x="1908931" y="1737402"/>
                  </a:lnTo>
                  <a:lnTo>
                    <a:pt x="1918153" y="1744394"/>
                  </a:lnTo>
                  <a:lnTo>
                    <a:pt x="1926740" y="1751386"/>
                  </a:lnTo>
                  <a:lnTo>
                    <a:pt x="1935644" y="1758378"/>
                  </a:lnTo>
                  <a:lnTo>
                    <a:pt x="1943912" y="1766324"/>
                  </a:lnTo>
                  <a:lnTo>
                    <a:pt x="1951544" y="1773634"/>
                  </a:lnTo>
                  <a:lnTo>
                    <a:pt x="1959176" y="1781579"/>
                  </a:lnTo>
                  <a:lnTo>
                    <a:pt x="1966173" y="1789525"/>
                  </a:lnTo>
                  <a:lnTo>
                    <a:pt x="1973169" y="1797788"/>
                  </a:lnTo>
                  <a:lnTo>
                    <a:pt x="1979529" y="1806688"/>
                  </a:lnTo>
                  <a:lnTo>
                    <a:pt x="1985253" y="1815269"/>
                  </a:lnTo>
                  <a:lnTo>
                    <a:pt x="1990977" y="1824804"/>
                  </a:lnTo>
                  <a:lnTo>
                    <a:pt x="1996383" y="1834021"/>
                  </a:lnTo>
                  <a:lnTo>
                    <a:pt x="2001153" y="1844191"/>
                  </a:lnTo>
                  <a:lnTo>
                    <a:pt x="2005924" y="1854043"/>
                  </a:lnTo>
                  <a:lnTo>
                    <a:pt x="2009740" y="1864532"/>
                  </a:lnTo>
                  <a:lnTo>
                    <a:pt x="2013874" y="1875656"/>
                  </a:lnTo>
                  <a:lnTo>
                    <a:pt x="2017054" y="1886779"/>
                  </a:lnTo>
                  <a:lnTo>
                    <a:pt x="2020234" y="1898539"/>
                  </a:lnTo>
                  <a:lnTo>
                    <a:pt x="2022778" y="1910616"/>
                  </a:lnTo>
                  <a:lnTo>
                    <a:pt x="2025322" y="1923011"/>
                  </a:lnTo>
                  <a:lnTo>
                    <a:pt x="2027230" y="1936042"/>
                  </a:lnTo>
                  <a:lnTo>
                    <a:pt x="2028820" y="1949391"/>
                  </a:lnTo>
                  <a:lnTo>
                    <a:pt x="2030092" y="1963375"/>
                  </a:lnTo>
                  <a:lnTo>
                    <a:pt x="2031364" y="1977677"/>
                  </a:lnTo>
                  <a:lnTo>
                    <a:pt x="2031682" y="1992933"/>
                  </a:lnTo>
                  <a:lnTo>
                    <a:pt x="2032000" y="2008188"/>
                  </a:lnTo>
                  <a:lnTo>
                    <a:pt x="1435100" y="2008188"/>
                  </a:lnTo>
                  <a:lnTo>
                    <a:pt x="1435100" y="1992297"/>
                  </a:lnTo>
                  <a:lnTo>
                    <a:pt x="1435418" y="1976724"/>
                  </a:lnTo>
                  <a:lnTo>
                    <a:pt x="1436054" y="1962104"/>
                  </a:lnTo>
                  <a:lnTo>
                    <a:pt x="1437008" y="1947802"/>
                  </a:lnTo>
                  <a:lnTo>
                    <a:pt x="1438280" y="1934135"/>
                  </a:lnTo>
                  <a:lnTo>
                    <a:pt x="1439552" y="1920787"/>
                  </a:lnTo>
                  <a:lnTo>
                    <a:pt x="1441460" y="1907438"/>
                  </a:lnTo>
                  <a:lnTo>
                    <a:pt x="1443368" y="1895361"/>
                  </a:lnTo>
                  <a:lnTo>
                    <a:pt x="1445912" y="1883601"/>
                  </a:lnTo>
                  <a:lnTo>
                    <a:pt x="1448456" y="1872159"/>
                  </a:lnTo>
                  <a:lnTo>
                    <a:pt x="1451637" y="1861036"/>
                  </a:lnTo>
                  <a:lnTo>
                    <a:pt x="1454817" y="1850547"/>
                  </a:lnTo>
                  <a:lnTo>
                    <a:pt x="1458951" y="1840059"/>
                  </a:lnTo>
                  <a:lnTo>
                    <a:pt x="1462767" y="1830524"/>
                  </a:lnTo>
                  <a:lnTo>
                    <a:pt x="1467537" y="1820672"/>
                  </a:lnTo>
                  <a:lnTo>
                    <a:pt x="1472625" y="1811773"/>
                  </a:lnTo>
                  <a:lnTo>
                    <a:pt x="1478349" y="1802556"/>
                  </a:lnTo>
                  <a:lnTo>
                    <a:pt x="1484073" y="1794292"/>
                  </a:lnTo>
                  <a:lnTo>
                    <a:pt x="1490433" y="1786029"/>
                  </a:lnTo>
                  <a:lnTo>
                    <a:pt x="1497430" y="1777766"/>
                  </a:lnTo>
                  <a:lnTo>
                    <a:pt x="1504744" y="1770138"/>
                  </a:lnTo>
                  <a:lnTo>
                    <a:pt x="1512376" y="1762510"/>
                  </a:lnTo>
                  <a:lnTo>
                    <a:pt x="1520644" y="1755200"/>
                  </a:lnTo>
                  <a:lnTo>
                    <a:pt x="1529548" y="1748208"/>
                  </a:lnTo>
                  <a:lnTo>
                    <a:pt x="1539089" y="1741534"/>
                  </a:lnTo>
                  <a:lnTo>
                    <a:pt x="1548947" y="1734859"/>
                  </a:lnTo>
                  <a:lnTo>
                    <a:pt x="1559441" y="1728185"/>
                  </a:lnTo>
                  <a:lnTo>
                    <a:pt x="1570571" y="1721828"/>
                  </a:lnTo>
                  <a:lnTo>
                    <a:pt x="1582338" y="1715472"/>
                  </a:lnTo>
                  <a:lnTo>
                    <a:pt x="1594740" y="1709115"/>
                  </a:lnTo>
                  <a:lnTo>
                    <a:pt x="1607460" y="1703077"/>
                  </a:lnTo>
                  <a:lnTo>
                    <a:pt x="1620816" y="1697038"/>
                  </a:lnTo>
                  <a:close/>
                  <a:moveTo>
                    <a:pt x="902871" y="1697038"/>
                  </a:moveTo>
                  <a:lnTo>
                    <a:pt x="903937" y="1698486"/>
                  </a:lnTo>
                  <a:lnTo>
                    <a:pt x="980372" y="1869126"/>
                  </a:lnTo>
                  <a:lnTo>
                    <a:pt x="1001527" y="1797092"/>
                  </a:lnTo>
                  <a:lnTo>
                    <a:pt x="999293" y="1796753"/>
                  </a:lnTo>
                  <a:lnTo>
                    <a:pt x="995791" y="1795497"/>
                  </a:lnTo>
                  <a:lnTo>
                    <a:pt x="991970" y="1794241"/>
                  </a:lnTo>
                  <a:lnTo>
                    <a:pt x="988786" y="1792670"/>
                  </a:lnTo>
                  <a:lnTo>
                    <a:pt x="985283" y="1790785"/>
                  </a:lnTo>
                  <a:lnTo>
                    <a:pt x="982417" y="1788901"/>
                  </a:lnTo>
                  <a:lnTo>
                    <a:pt x="979552" y="1786702"/>
                  </a:lnTo>
                  <a:lnTo>
                    <a:pt x="977323" y="1784189"/>
                  </a:lnTo>
                  <a:lnTo>
                    <a:pt x="975094" y="1781990"/>
                  </a:lnTo>
                  <a:lnTo>
                    <a:pt x="970636" y="1776965"/>
                  </a:lnTo>
                  <a:lnTo>
                    <a:pt x="967134" y="1771625"/>
                  </a:lnTo>
                  <a:lnTo>
                    <a:pt x="964268" y="1766599"/>
                  </a:lnTo>
                  <a:lnTo>
                    <a:pt x="962357" y="1761574"/>
                  </a:lnTo>
                  <a:lnTo>
                    <a:pt x="960129" y="1756862"/>
                  </a:lnTo>
                  <a:lnTo>
                    <a:pt x="958855" y="1752464"/>
                  </a:lnTo>
                  <a:lnTo>
                    <a:pt x="957581" y="1745868"/>
                  </a:lnTo>
                  <a:lnTo>
                    <a:pt x="957263" y="1743669"/>
                  </a:lnTo>
                  <a:lnTo>
                    <a:pt x="959810" y="1744926"/>
                  </a:lnTo>
                  <a:lnTo>
                    <a:pt x="967452" y="1748695"/>
                  </a:lnTo>
                  <a:lnTo>
                    <a:pt x="972865" y="1750894"/>
                  </a:lnTo>
                  <a:lnTo>
                    <a:pt x="979233" y="1753407"/>
                  </a:lnTo>
                  <a:lnTo>
                    <a:pt x="986238" y="1755291"/>
                  </a:lnTo>
                  <a:lnTo>
                    <a:pt x="994199" y="1756862"/>
                  </a:lnTo>
                  <a:lnTo>
                    <a:pt x="1002477" y="1758118"/>
                  </a:lnTo>
                  <a:lnTo>
                    <a:pt x="1011074" y="1758747"/>
                  </a:lnTo>
                  <a:lnTo>
                    <a:pt x="1015851" y="1758747"/>
                  </a:lnTo>
                  <a:lnTo>
                    <a:pt x="1020627" y="1758747"/>
                  </a:lnTo>
                  <a:lnTo>
                    <a:pt x="1025084" y="1758432"/>
                  </a:lnTo>
                  <a:lnTo>
                    <a:pt x="1029861" y="1757490"/>
                  </a:lnTo>
                  <a:lnTo>
                    <a:pt x="1034955" y="1756862"/>
                  </a:lnTo>
                  <a:lnTo>
                    <a:pt x="1039731" y="1755605"/>
                  </a:lnTo>
                  <a:lnTo>
                    <a:pt x="1044507" y="1754035"/>
                  </a:lnTo>
                  <a:lnTo>
                    <a:pt x="1049284" y="1751836"/>
                  </a:lnTo>
                  <a:lnTo>
                    <a:pt x="1054378" y="1749637"/>
                  </a:lnTo>
                  <a:lnTo>
                    <a:pt x="1059154" y="1747125"/>
                  </a:lnTo>
                  <a:lnTo>
                    <a:pt x="1063612" y="1743669"/>
                  </a:lnTo>
                  <a:lnTo>
                    <a:pt x="1068388" y="1739900"/>
                  </a:lnTo>
                  <a:lnTo>
                    <a:pt x="1068070" y="1742727"/>
                  </a:lnTo>
                  <a:lnTo>
                    <a:pt x="1067114" y="1749009"/>
                  </a:lnTo>
                  <a:lnTo>
                    <a:pt x="1066159" y="1753407"/>
                  </a:lnTo>
                  <a:lnTo>
                    <a:pt x="1064886" y="1758118"/>
                  </a:lnTo>
                  <a:lnTo>
                    <a:pt x="1062657" y="1763144"/>
                  </a:lnTo>
                  <a:lnTo>
                    <a:pt x="1060428" y="1768484"/>
                  </a:lnTo>
                  <a:lnTo>
                    <a:pt x="1057562" y="1774138"/>
                  </a:lnTo>
                  <a:lnTo>
                    <a:pt x="1054060" y="1779163"/>
                  </a:lnTo>
                  <a:lnTo>
                    <a:pt x="1049920" y="1783875"/>
                  </a:lnTo>
                  <a:lnTo>
                    <a:pt x="1047691" y="1786388"/>
                  </a:lnTo>
                  <a:lnTo>
                    <a:pt x="1044826" y="1788587"/>
                  </a:lnTo>
                  <a:lnTo>
                    <a:pt x="1042279" y="1790471"/>
                  </a:lnTo>
                  <a:lnTo>
                    <a:pt x="1039413" y="1792356"/>
                  </a:lnTo>
                  <a:lnTo>
                    <a:pt x="1036229" y="1793927"/>
                  </a:lnTo>
                  <a:lnTo>
                    <a:pt x="1033045" y="1795497"/>
                  </a:lnTo>
                  <a:lnTo>
                    <a:pt x="1030775" y="1796108"/>
                  </a:lnTo>
                  <a:lnTo>
                    <a:pt x="1041937" y="1866254"/>
                  </a:lnTo>
                  <a:lnTo>
                    <a:pt x="1126943" y="1698990"/>
                  </a:lnTo>
                  <a:lnTo>
                    <a:pt x="1138014" y="1704984"/>
                  </a:lnTo>
                  <a:lnTo>
                    <a:pt x="1149120" y="1711340"/>
                  </a:lnTo>
                  <a:lnTo>
                    <a:pt x="1159592" y="1717697"/>
                  </a:lnTo>
                  <a:lnTo>
                    <a:pt x="1170382" y="1724053"/>
                  </a:lnTo>
                  <a:lnTo>
                    <a:pt x="1180536" y="1730728"/>
                  </a:lnTo>
                  <a:lnTo>
                    <a:pt x="1190056" y="1737402"/>
                  </a:lnTo>
                  <a:lnTo>
                    <a:pt x="1199576" y="1744394"/>
                  </a:lnTo>
                  <a:lnTo>
                    <a:pt x="1208461" y="1751386"/>
                  </a:lnTo>
                  <a:lnTo>
                    <a:pt x="1217029" y="1758378"/>
                  </a:lnTo>
                  <a:lnTo>
                    <a:pt x="1225280" y="1766324"/>
                  </a:lnTo>
                  <a:lnTo>
                    <a:pt x="1233213" y="1773634"/>
                  </a:lnTo>
                  <a:lnTo>
                    <a:pt x="1240512" y="1781579"/>
                  </a:lnTo>
                  <a:lnTo>
                    <a:pt x="1247493" y="1789525"/>
                  </a:lnTo>
                  <a:lnTo>
                    <a:pt x="1254474" y="1797788"/>
                  </a:lnTo>
                  <a:lnTo>
                    <a:pt x="1260821" y="1806688"/>
                  </a:lnTo>
                  <a:lnTo>
                    <a:pt x="1266850" y="1815269"/>
                  </a:lnTo>
                  <a:lnTo>
                    <a:pt x="1272245" y="1824804"/>
                  </a:lnTo>
                  <a:lnTo>
                    <a:pt x="1277639" y="1834021"/>
                  </a:lnTo>
                  <a:lnTo>
                    <a:pt x="1282399" y="1844191"/>
                  </a:lnTo>
                  <a:lnTo>
                    <a:pt x="1286842" y="1854043"/>
                  </a:lnTo>
                  <a:lnTo>
                    <a:pt x="1291285" y="1864532"/>
                  </a:lnTo>
                  <a:lnTo>
                    <a:pt x="1294775" y="1875656"/>
                  </a:lnTo>
                  <a:lnTo>
                    <a:pt x="1298583" y="1886779"/>
                  </a:lnTo>
                  <a:lnTo>
                    <a:pt x="1301439" y="1898539"/>
                  </a:lnTo>
                  <a:lnTo>
                    <a:pt x="1304295" y="1910616"/>
                  </a:lnTo>
                  <a:lnTo>
                    <a:pt x="1306517" y="1923011"/>
                  </a:lnTo>
                  <a:lnTo>
                    <a:pt x="1308421" y="1936042"/>
                  </a:lnTo>
                  <a:lnTo>
                    <a:pt x="1310325" y="1949391"/>
                  </a:lnTo>
                  <a:lnTo>
                    <a:pt x="1311594" y="1963375"/>
                  </a:lnTo>
                  <a:lnTo>
                    <a:pt x="1312228" y="1977677"/>
                  </a:lnTo>
                  <a:lnTo>
                    <a:pt x="1312863" y="1992933"/>
                  </a:lnTo>
                  <a:lnTo>
                    <a:pt x="1312863" y="2008188"/>
                  </a:lnTo>
                  <a:lnTo>
                    <a:pt x="717550" y="2008188"/>
                  </a:lnTo>
                  <a:lnTo>
                    <a:pt x="717867" y="1992297"/>
                  </a:lnTo>
                  <a:lnTo>
                    <a:pt x="718185" y="1976724"/>
                  </a:lnTo>
                  <a:lnTo>
                    <a:pt x="718819" y="1962104"/>
                  </a:lnTo>
                  <a:lnTo>
                    <a:pt x="719454" y="1947802"/>
                  </a:lnTo>
                  <a:lnTo>
                    <a:pt x="720723" y="1934135"/>
                  </a:lnTo>
                  <a:lnTo>
                    <a:pt x="721993" y="1920787"/>
                  </a:lnTo>
                  <a:lnTo>
                    <a:pt x="723897" y="1907438"/>
                  </a:lnTo>
                  <a:lnTo>
                    <a:pt x="725801" y="1895361"/>
                  </a:lnTo>
                  <a:lnTo>
                    <a:pt x="728022" y="1883601"/>
                  </a:lnTo>
                  <a:lnTo>
                    <a:pt x="730878" y="1872159"/>
                  </a:lnTo>
                  <a:lnTo>
                    <a:pt x="734051" y="1861036"/>
                  </a:lnTo>
                  <a:lnTo>
                    <a:pt x="737542" y="1850547"/>
                  </a:lnTo>
                  <a:lnTo>
                    <a:pt x="741033" y="1840059"/>
                  </a:lnTo>
                  <a:lnTo>
                    <a:pt x="745475" y="1830524"/>
                  </a:lnTo>
                  <a:lnTo>
                    <a:pt x="750235" y="1820672"/>
                  </a:lnTo>
                  <a:lnTo>
                    <a:pt x="755313" y="1811773"/>
                  </a:lnTo>
                  <a:lnTo>
                    <a:pt x="760390" y="1802556"/>
                  </a:lnTo>
                  <a:lnTo>
                    <a:pt x="766419" y="1794292"/>
                  </a:lnTo>
                  <a:lnTo>
                    <a:pt x="772766" y="1786029"/>
                  </a:lnTo>
                  <a:lnTo>
                    <a:pt x="779430" y="1777766"/>
                  </a:lnTo>
                  <a:lnTo>
                    <a:pt x="786728" y="1770138"/>
                  </a:lnTo>
                  <a:lnTo>
                    <a:pt x="794979" y="1762510"/>
                  </a:lnTo>
                  <a:lnTo>
                    <a:pt x="802912" y="1755200"/>
                  </a:lnTo>
                  <a:lnTo>
                    <a:pt x="811797" y="1748208"/>
                  </a:lnTo>
                  <a:lnTo>
                    <a:pt x="821317" y="1741534"/>
                  </a:lnTo>
                  <a:lnTo>
                    <a:pt x="831155" y="1734859"/>
                  </a:lnTo>
                  <a:lnTo>
                    <a:pt x="841627" y="1728185"/>
                  </a:lnTo>
                  <a:lnTo>
                    <a:pt x="852733" y="1721828"/>
                  </a:lnTo>
                  <a:lnTo>
                    <a:pt x="864157" y="1715472"/>
                  </a:lnTo>
                  <a:lnTo>
                    <a:pt x="876533" y="1709115"/>
                  </a:lnTo>
                  <a:lnTo>
                    <a:pt x="889544" y="1703077"/>
                  </a:lnTo>
                  <a:lnTo>
                    <a:pt x="902871" y="1697038"/>
                  </a:lnTo>
                  <a:close/>
                  <a:moveTo>
                    <a:pt x="185540" y="1697038"/>
                  </a:moveTo>
                  <a:lnTo>
                    <a:pt x="186040" y="1697719"/>
                  </a:lnTo>
                  <a:lnTo>
                    <a:pt x="262534" y="1869986"/>
                  </a:lnTo>
                  <a:lnTo>
                    <a:pt x="283868" y="1797044"/>
                  </a:lnTo>
                  <a:lnTo>
                    <a:pt x="281820" y="1796753"/>
                  </a:lnTo>
                  <a:lnTo>
                    <a:pt x="278021" y="1795497"/>
                  </a:lnTo>
                  <a:lnTo>
                    <a:pt x="274538" y="1794241"/>
                  </a:lnTo>
                  <a:lnTo>
                    <a:pt x="271056" y="1792670"/>
                  </a:lnTo>
                  <a:lnTo>
                    <a:pt x="268207" y="1790785"/>
                  </a:lnTo>
                  <a:lnTo>
                    <a:pt x="265041" y="1788901"/>
                  </a:lnTo>
                  <a:lnTo>
                    <a:pt x="262508" y="1786702"/>
                  </a:lnTo>
                  <a:lnTo>
                    <a:pt x="259975" y="1784189"/>
                  </a:lnTo>
                  <a:lnTo>
                    <a:pt x="257442" y="1781990"/>
                  </a:lnTo>
                  <a:lnTo>
                    <a:pt x="253643" y="1776965"/>
                  </a:lnTo>
                  <a:lnTo>
                    <a:pt x="249844" y="1771625"/>
                  </a:lnTo>
                  <a:lnTo>
                    <a:pt x="247311" y="1766599"/>
                  </a:lnTo>
                  <a:lnTo>
                    <a:pt x="244778" y="1761574"/>
                  </a:lnTo>
                  <a:lnTo>
                    <a:pt x="243195" y="1756862"/>
                  </a:lnTo>
                  <a:lnTo>
                    <a:pt x="241929" y="1752464"/>
                  </a:lnTo>
                  <a:lnTo>
                    <a:pt x="240030" y="1745868"/>
                  </a:lnTo>
                  <a:lnTo>
                    <a:pt x="239713" y="1743669"/>
                  </a:lnTo>
                  <a:lnTo>
                    <a:pt x="242562" y="1744926"/>
                  </a:lnTo>
                  <a:lnTo>
                    <a:pt x="250161" y="1748695"/>
                  </a:lnTo>
                  <a:lnTo>
                    <a:pt x="255543" y="1750894"/>
                  </a:lnTo>
                  <a:lnTo>
                    <a:pt x="261875" y="1753407"/>
                  </a:lnTo>
                  <a:lnTo>
                    <a:pt x="268840" y="1755291"/>
                  </a:lnTo>
                  <a:lnTo>
                    <a:pt x="276438" y="1756862"/>
                  </a:lnTo>
                  <a:lnTo>
                    <a:pt x="284669" y="1758118"/>
                  </a:lnTo>
                  <a:lnTo>
                    <a:pt x="293851" y="1758747"/>
                  </a:lnTo>
                  <a:lnTo>
                    <a:pt x="297966" y="1758747"/>
                  </a:lnTo>
                  <a:lnTo>
                    <a:pt x="302715" y="1758747"/>
                  </a:lnTo>
                  <a:lnTo>
                    <a:pt x="307464" y="1758432"/>
                  </a:lnTo>
                  <a:lnTo>
                    <a:pt x="312530" y="1757490"/>
                  </a:lnTo>
                  <a:lnTo>
                    <a:pt x="316962" y="1756862"/>
                  </a:lnTo>
                  <a:lnTo>
                    <a:pt x="322028" y="1755605"/>
                  </a:lnTo>
                  <a:lnTo>
                    <a:pt x="326777" y="1754035"/>
                  </a:lnTo>
                  <a:lnTo>
                    <a:pt x="331526" y="1751836"/>
                  </a:lnTo>
                  <a:lnTo>
                    <a:pt x="336274" y="1749637"/>
                  </a:lnTo>
                  <a:lnTo>
                    <a:pt x="341023" y="1747125"/>
                  </a:lnTo>
                  <a:lnTo>
                    <a:pt x="346089" y="1743669"/>
                  </a:lnTo>
                  <a:lnTo>
                    <a:pt x="350838" y="1739900"/>
                  </a:lnTo>
                  <a:lnTo>
                    <a:pt x="350521" y="1742727"/>
                  </a:lnTo>
                  <a:lnTo>
                    <a:pt x="348938" y="1749009"/>
                  </a:lnTo>
                  <a:lnTo>
                    <a:pt x="347989" y="1753407"/>
                  </a:lnTo>
                  <a:lnTo>
                    <a:pt x="346722" y="1758118"/>
                  </a:lnTo>
                  <a:lnTo>
                    <a:pt x="345139" y="1763144"/>
                  </a:lnTo>
                  <a:lnTo>
                    <a:pt x="342606" y="1768484"/>
                  </a:lnTo>
                  <a:lnTo>
                    <a:pt x="339757" y="1774138"/>
                  </a:lnTo>
                  <a:lnTo>
                    <a:pt x="336274" y="1779163"/>
                  </a:lnTo>
                  <a:lnTo>
                    <a:pt x="332159" y="1783875"/>
                  </a:lnTo>
                  <a:lnTo>
                    <a:pt x="329626" y="1786388"/>
                  </a:lnTo>
                  <a:lnTo>
                    <a:pt x="327410" y="1788587"/>
                  </a:lnTo>
                  <a:lnTo>
                    <a:pt x="324877" y="1790471"/>
                  </a:lnTo>
                  <a:lnTo>
                    <a:pt x="321711" y="1792356"/>
                  </a:lnTo>
                  <a:lnTo>
                    <a:pt x="318862" y="1793927"/>
                  </a:lnTo>
                  <a:lnTo>
                    <a:pt x="315379" y="1795497"/>
                  </a:lnTo>
                  <a:lnTo>
                    <a:pt x="313294" y="1796061"/>
                  </a:lnTo>
                  <a:lnTo>
                    <a:pt x="324147" y="1864546"/>
                  </a:lnTo>
                  <a:lnTo>
                    <a:pt x="406919" y="1700746"/>
                  </a:lnTo>
                  <a:lnTo>
                    <a:pt x="408505" y="1698627"/>
                  </a:lnTo>
                  <a:lnTo>
                    <a:pt x="419923" y="1704984"/>
                  </a:lnTo>
                  <a:lnTo>
                    <a:pt x="431023" y="1711340"/>
                  </a:lnTo>
                  <a:lnTo>
                    <a:pt x="442124" y="1717697"/>
                  </a:lnTo>
                  <a:lnTo>
                    <a:pt x="452590" y="1724053"/>
                  </a:lnTo>
                  <a:lnTo>
                    <a:pt x="462422" y="1730728"/>
                  </a:lnTo>
                  <a:lnTo>
                    <a:pt x="472254" y="1737402"/>
                  </a:lnTo>
                  <a:lnTo>
                    <a:pt x="481452" y="1744394"/>
                  </a:lnTo>
                  <a:lnTo>
                    <a:pt x="490333" y="1751386"/>
                  </a:lnTo>
                  <a:lnTo>
                    <a:pt x="499213" y="1758378"/>
                  </a:lnTo>
                  <a:lnTo>
                    <a:pt x="507459" y="1766324"/>
                  </a:lnTo>
                  <a:lnTo>
                    <a:pt x="515071" y="1773634"/>
                  </a:lnTo>
                  <a:lnTo>
                    <a:pt x="522683" y="1781579"/>
                  </a:lnTo>
                  <a:lnTo>
                    <a:pt x="529978" y="1789525"/>
                  </a:lnTo>
                  <a:lnTo>
                    <a:pt x="536638" y="1797788"/>
                  </a:lnTo>
                  <a:lnTo>
                    <a:pt x="542981" y="1806688"/>
                  </a:lnTo>
                  <a:lnTo>
                    <a:pt x="549008" y="1815269"/>
                  </a:lnTo>
                  <a:lnTo>
                    <a:pt x="554399" y="1824804"/>
                  </a:lnTo>
                  <a:lnTo>
                    <a:pt x="559791" y="1834021"/>
                  </a:lnTo>
                  <a:lnTo>
                    <a:pt x="564548" y="1844191"/>
                  </a:lnTo>
                  <a:lnTo>
                    <a:pt x="569306" y="1854043"/>
                  </a:lnTo>
                  <a:lnTo>
                    <a:pt x="573112" y="1864532"/>
                  </a:lnTo>
                  <a:lnTo>
                    <a:pt x="577235" y="1875656"/>
                  </a:lnTo>
                  <a:lnTo>
                    <a:pt x="580407" y="1886779"/>
                  </a:lnTo>
                  <a:lnTo>
                    <a:pt x="583578" y="1898539"/>
                  </a:lnTo>
                  <a:lnTo>
                    <a:pt x="586115" y="1910616"/>
                  </a:lnTo>
                  <a:lnTo>
                    <a:pt x="588653" y="1923011"/>
                  </a:lnTo>
                  <a:lnTo>
                    <a:pt x="590556" y="1936042"/>
                  </a:lnTo>
                  <a:lnTo>
                    <a:pt x="592142" y="1949391"/>
                  </a:lnTo>
                  <a:lnTo>
                    <a:pt x="593410" y="1963375"/>
                  </a:lnTo>
                  <a:lnTo>
                    <a:pt x="594679" y="1977677"/>
                  </a:lnTo>
                  <a:lnTo>
                    <a:pt x="594996" y="1992933"/>
                  </a:lnTo>
                  <a:lnTo>
                    <a:pt x="595313" y="2008188"/>
                  </a:lnTo>
                  <a:lnTo>
                    <a:pt x="0" y="2008188"/>
                  </a:lnTo>
                  <a:lnTo>
                    <a:pt x="0" y="1992297"/>
                  </a:lnTo>
                  <a:lnTo>
                    <a:pt x="317" y="1976724"/>
                  </a:lnTo>
                  <a:lnTo>
                    <a:pt x="952" y="1962104"/>
                  </a:lnTo>
                  <a:lnTo>
                    <a:pt x="2220" y="1947802"/>
                  </a:lnTo>
                  <a:lnTo>
                    <a:pt x="3172" y="1934135"/>
                  </a:lnTo>
                  <a:lnTo>
                    <a:pt x="4440" y="1920787"/>
                  </a:lnTo>
                  <a:lnTo>
                    <a:pt x="6343" y="1907438"/>
                  </a:lnTo>
                  <a:lnTo>
                    <a:pt x="8563" y="1895361"/>
                  </a:lnTo>
                  <a:lnTo>
                    <a:pt x="10784" y="1883601"/>
                  </a:lnTo>
                  <a:lnTo>
                    <a:pt x="13321" y="1872159"/>
                  </a:lnTo>
                  <a:lnTo>
                    <a:pt x="16492" y="1861036"/>
                  </a:lnTo>
                  <a:lnTo>
                    <a:pt x="19664" y="1850547"/>
                  </a:lnTo>
                  <a:lnTo>
                    <a:pt x="23787" y="1840059"/>
                  </a:lnTo>
                  <a:lnTo>
                    <a:pt x="27910" y="1830524"/>
                  </a:lnTo>
                  <a:lnTo>
                    <a:pt x="32351" y="1820672"/>
                  </a:lnTo>
                  <a:lnTo>
                    <a:pt x="37425" y="1811773"/>
                  </a:lnTo>
                  <a:lnTo>
                    <a:pt x="43134" y="1802556"/>
                  </a:lnTo>
                  <a:lnTo>
                    <a:pt x="48843" y="1794292"/>
                  </a:lnTo>
                  <a:lnTo>
                    <a:pt x="55186" y="1786029"/>
                  </a:lnTo>
                  <a:lnTo>
                    <a:pt x="62164" y="1777766"/>
                  </a:lnTo>
                  <a:lnTo>
                    <a:pt x="69459" y="1770138"/>
                  </a:lnTo>
                  <a:lnTo>
                    <a:pt x="77070" y="1762510"/>
                  </a:lnTo>
                  <a:lnTo>
                    <a:pt x="85317" y="1755200"/>
                  </a:lnTo>
                  <a:lnTo>
                    <a:pt x="94514" y="1748208"/>
                  </a:lnTo>
                  <a:lnTo>
                    <a:pt x="103712" y="1741534"/>
                  </a:lnTo>
                  <a:lnTo>
                    <a:pt x="113544" y="1734859"/>
                  </a:lnTo>
                  <a:lnTo>
                    <a:pt x="124010" y="1728185"/>
                  </a:lnTo>
                  <a:lnTo>
                    <a:pt x="135111" y="1721828"/>
                  </a:lnTo>
                  <a:lnTo>
                    <a:pt x="146846" y="1715472"/>
                  </a:lnTo>
                  <a:lnTo>
                    <a:pt x="159215" y="1709115"/>
                  </a:lnTo>
                  <a:lnTo>
                    <a:pt x="171902" y="1703077"/>
                  </a:lnTo>
                  <a:lnTo>
                    <a:pt x="185540" y="1697038"/>
                  </a:lnTo>
                  <a:close/>
                  <a:moveTo>
                    <a:pt x="1733551" y="1376363"/>
                  </a:moveTo>
                  <a:lnTo>
                    <a:pt x="1742737" y="1376998"/>
                  </a:lnTo>
                  <a:lnTo>
                    <a:pt x="1752557" y="1378268"/>
                  </a:lnTo>
                  <a:lnTo>
                    <a:pt x="1763644" y="1380491"/>
                  </a:lnTo>
                  <a:lnTo>
                    <a:pt x="1774731" y="1383348"/>
                  </a:lnTo>
                  <a:lnTo>
                    <a:pt x="1780433" y="1384936"/>
                  </a:lnTo>
                  <a:lnTo>
                    <a:pt x="1786135" y="1387158"/>
                  </a:lnTo>
                  <a:lnTo>
                    <a:pt x="1791520" y="1389063"/>
                  </a:lnTo>
                  <a:lnTo>
                    <a:pt x="1797222" y="1391603"/>
                  </a:lnTo>
                  <a:lnTo>
                    <a:pt x="1802924" y="1394461"/>
                  </a:lnTo>
                  <a:lnTo>
                    <a:pt x="1808309" y="1397001"/>
                  </a:lnTo>
                  <a:lnTo>
                    <a:pt x="1813694" y="1400493"/>
                  </a:lnTo>
                  <a:lnTo>
                    <a:pt x="1819079" y="1403986"/>
                  </a:lnTo>
                  <a:lnTo>
                    <a:pt x="1823831" y="1407796"/>
                  </a:lnTo>
                  <a:lnTo>
                    <a:pt x="1828582" y="1411606"/>
                  </a:lnTo>
                  <a:lnTo>
                    <a:pt x="1833334" y="1416051"/>
                  </a:lnTo>
                  <a:lnTo>
                    <a:pt x="1837769" y="1421131"/>
                  </a:lnTo>
                  <a:lnTo>
                    <a:pt x="1841570" y="1426211"/>
                  </a:lnTo>
                  <a:lnTo>
                    <a:pt x="1845371" y="1431608"/>
                  </a:lnTo>
                  <a:lnTo>
                    <a:pt x="1848222" y="1437006"/>
                  </a:lnTo>
                  <a:lnTo>
                    <a:pt x="1851390" y="1443038"/>
                  </a:lnTo>
                  <a:lnTo>
                    <a:pt x="1853607" y="1449388"/>
                  </a:lnTo>
                  <a:lnTo>
                    <a:pt x="1855508" y="1456373"/>
                  </a:lnTo>
                  <a:lnTo>
                    <a:pt x="1857408" y="1463676"/>
                  </a:lnTo>
                  <a:lnTo>
                    <a:pt x="1858359" y="1471296"/>
                  </a:lnTo>
                  <a:lnTo>
                    <a:pt x="1858675" y="1479233"/>
                  </a:lnTo>
                  <a:lnTo>
                    <a:pt x="1858675" y="1487488"/>
                  </a:lnTo>
                  <a:lnTo>
                    <a:pt x="1858042" y="1496378"/>
                  </a:lnTo>
                  <a:lnTo>
                    <a:pt x="1856775" y="1505586"/>
                  </a:lnTo>
                  <a:lnTo>
                    <a:pt x="1857408" y="1505586"/>
                  </a:lnTo>
                  <a:lnTo>
                    <a:pt x="1858992" y="1506221"/>
                  </a:lnTo>
                  <a:lnTo>
                    <a:pt x="1861210" y="1507491"/>
                  </a:lnTo>
                  <a:lnTo>
                    <a:pt x="1864377" y="1509713"/>
                  </a:lnTo>
                  <a:lnTo>
                    <a:pt x="1865644" y="1511301"/>
                  </a:lnTo>
                  <a:lnTo>
                    <a:pt x="1866912" y="1512888"/>
                  </a:lnTo>
                  <a:lnTo>
                    <a:pt x="1868179" y="1514793"/>
                  </a:lnTo>
                  <a:lnTo>
                    <a:pt x="1869446" y="1517651"/>
                  </a:lnTo>
                  <a:lnTo>
                    <a:pt x="1870396" y="1520191"/>
                  </a:lnTo>
                  <a:lnTo>
                    <a:pt x="1871030" y="1523683"/>
                  </a:lnTo>
                  <a:lnTo>
                    <a:pt x="1871663" y="1527176"/>
                  </a:lnTo>
                  <a:lnTo>
                    <a:pt x="1871663" y="1531621"/>
                  </a:lnTo>
                  <a:lnTo>
                    <a:pt x="1871663" y="1539558"/>
                  </a:lnTo>
                  <a:lnTo>
                    <a:pt x="1871030" y="1546543"/>
                  </a:lnTo>
                  <a:lnTo>
                    <a:pt x="1870079" y="1552893"/>
                  </a:lnTo>
                  <a:lnTo>
                    <a:pt x="1868495" y="1557973"/>
                  </a:lnTo>
                  <a:lnTo>
                    <a:pt x="1866912" y="1562418"/>
                  </a:lnTo>
                  <a:lnTo>
                    <a:pt x="1865011" y="1566228"/>
                  </a:lnTo>
                  <a:lnTo>
                    <a:pt x="1863110" y="1569721"/>
                  </a:lnTo>
                  <a:lnTo>
                    <a:pt x="1860576" y="1572578"/>
                  </a:lnTo>
                  <a:lnTo>
                    <a:pt x="1858359" y="1575753"/>
                  </a:lnTo>
                  <a:lnTo>
                    <a:pt x="1857092" y="1577341"/>
                  </a:lnTo>
                  <a:lnTo>
                    <a:pt x="1855508" y="1579881"/>
                  </a:lnTo>
                  <a:lnTo>
                    <a:pt x="1854241" y="1582421"/>
                  </a:lnTo>
                  <a:lnTo>
                    <a:pt x="1853290" y="1585596"/>
                  </a:lnTo>
                  <a:lnTo>
                    <a:pt x="1852340" y="1589406"/>
                  </a:lnTo>
                  <a:lnTo>
                    <a:pt x="1851707" y="1593851"/>
                  </a:lnTo>
                  <a:lnTo>
                    <a:pt x="1851073" y="1598931"/>
                  </a:lnTo>
                  <a:lnTo>
                    <a:pt x="1850439" y="1603693"/>
                  </a:lnTo>
                  <a:lnTo>
                    <a:pt x="1848856" y="1608773"/>
                  </a:lnTo>
                  <a:lnTo>
                    <a:pt x="1847588" y="1614171"/>
                  </a:lnTo>
                  <a:lnTo>
                    <a:pt x="1846005" y="1619568"/>
                  </a:lnTo>
                  <a:lnTo>
                    <a:pt x="1844104" y="1624966"/>
                  </a:lnTo>
                  <a:lnTo>
                    <a:pt x="1839669" y="1635444"/>
                  </a:lnTo>
                  <a:lnTo>
                    <a:pt x="1834284" y="1646239"/>
                  </a:lnTo>
                  <a:lnTo>
                    <a:pt x="1831433" y="1651636"/>
                  </a:lnTo>
                  <a:lnTo>
                    <a:pt x="1827949" y="1657034"/>
                  </a:lnTo>
                  <a:lnTo>
                    <a:pt x="1824781" y="1661796"/>
                  </a:lnTo>
                  <a:lnTo>
                    <a:pt x="1821296" y="1666876"/>
                  </a:lnTo>
                  <a:lnTo>
                    <a:pt x="1817178" y="1671956"/>
                  </a:lnTo>
                  <a:lnTo>
                    <a:pt x="1813694" y="1676719"/>
                  </a:lnTo>
                  <a:lnTo>
                    <a:pt x="1809576" y="1681164"/>
                  </a:lnTo>
                  <a:lnTo>
                    <a:pt x="1805458" y="1685926"/>
                  </a:lnTo>
                  <a:lnTo>
                    <a:pt x="1801023" y="1690371"/>
                  </a:lnTo>
                  <a:lnTo>
                    <a:pt x="1796588" y="1694181"/>
                  </a:lnTo>
                  <a:lnTo>
                    <a:pt x="1791837" y="1698309"/>
                  </a:lnTo>
                  <a:lnTo>
                    <a:pt x="1787085" y="1702119"/>
                  </a:lnTo>
                  <a:lnTo>
                    <a:pt x="1782333" y="1705294"/>
                  </a:lnTo>
                  <a:lnTo>
                    <a:pt x="1777265" y="1708469"/>
                  </a:lnTo>
                  <a:lnTo>
                    <a:pt x="1771880" y="1711009"/>
                  </a:lnTo>
                  <a:lnTo>
                    <a:pt x="1767128" y="1713549"/>
                  </a:lnTo>
                  <a:lnTo>
                    <a:pt x="1761743" y="1715771"/>
                  </a:lnTo>
                  <a:lnTo>
                    <a:pt x="1756041" y="1717676"/>
                  </a:lnTo>
                  <a:lnTo>
                    <a:pt x="1750656" y="1718946"/>
                  </a:lnTo>
                  <a:lnTo>
                    <a:pt x="1744954" y="1719899"/>
                  </a:lnTo>
                  <a:lnTo>
                    <a:pt x="1739253" y="1720534"/>
                  </a:lnTo>
                  <a:lnTo>
                    <a:pt x="1733551" y="1720851"/>
                  </a:lnTo>
                  <a:lnTo>
                    <a:pt x="1728166" y="1720534"/>
                  </a:lnTo>
                  <a:lnTo>
                    <a:pt x="1722464" y="1719899"/>
                  </a:lnTo>
                  <a:lnTo>
                    <a:pt x="1716762" y="1718946"/>
                  </a:lnTo>
                  <a:lnTo>
                    <a:pt x="1711060" y="1717676"/>
                  </a:lnTo>
                  <a:lnTo>
                    <a:pt x="1705675" y="1715771"/>
                  </a:lnTo>
                  <a:lnTo>
                    <a:pt x="1700290" y="1713549"/>
                  </a:lnTo>
                  <a:lnTo>
                    <a:pt x="1694904" y="1711009"/>
                  </a:lnTo>
                  <a:lnTo>
                    <a:pt x="1690153" y="1708469"/>
                  </a:lnTo>
                  <a:lnTo>
                    <a:pt x="1685085" y="1705294"/>
                  </a:lnTo>
                  <a:lnTo>
                    <a:pt x="1680016" y="1702119"/>
                  </a:lnTo>
                  <a:lnTo>
                    <a:pt x="1675265" y="1698309"/>
                  </a:lnTo>
                  <a:lnTo>
                    <a:pt x="1670830" y="1694181"/>
                  </a:lnTo>
                  <a:lnTo>
                    <a:pt x="1666395" y="1690371"/>
                  </a:lnTo>
                  <a:lnTo>
                    <a:pt x="1661960" y="1685926"/>
                  </a:lnTo>
                  <a:lnTo>
                    <a:pt x="1657842" y="1681164"/>
                  </a:lnTo>
                  <a:lnTo>
                    <a:pt x="1653724" y="1676719"/>
                  </a:lnTo>
                  <a:lnTo>
                    <a:pt x="1649606" y="1671956"/>
                  </a:lnTo>
                  <a:lnTo>
                    <a:pt x="1646122" y="1666876"/>
                  </a:lnTo>
                  <a:lnTo>
                    <a:pt x="1642637" y="1661796"/>
                  </a:lnTo>
                  <a:lnTo>
                    <a:pt x="1639469" y="1657034"/>
                  </a:lnTo>
                  <a:lnTo>
                    <a:pt x="1635985" y="1651636"/>
                  </a:lnTo>
                  <a:lnTo>
                    <a:pt x="1633134" y="1646239"/>
                  </a:lnTo>
                  <a:lnTo>
                    <a:pt x="1627749" y="1635444"/>
                  </a:lnTo>
                  <a:lnTo>
                    <a:pt x="1623314" y="1624966"/>
                  </a:lnTo>
                  <a:lnTo>
                    <a:pt x="1621413" y="1619568"/>
                  </a:lnTo>
                  <a:lnTo>
                    <a:pt x="1619830" y="1614171"/>
                  </a:lnTo>
                  <a:lnTo>
                    <a:pt x="1618246" y="1608773"/>
                  </a:lnTo>
                  <a:lnTo>
                    <a:pt x="1616979" y="1603693"/>
                  </a:lnTo>
                  <a:lnTo>
                    <a:pt x="1616028" y="1598931"/>
                  </a:lnTo>
                  <a:lnTo>
                    <a:pt x="1615395" y="1593851"/>
                  </a:lnTo>
                  <a:lnTo>
                    <a:pt x="1614761" y="1589406"/>
                  </a:lnTo>
                  <a:lnTo>
                    <a:pt x="1614128" y="1585596"/>
                  </a:lnTo>
                  <a:lnTo>
                    <a:pt x="1612861" y="1582421"/>
                  </a:lnTo>
                  <a:lnTo>
                    <a:pt x="1611593" y="1579881"/>
                  </a:lnTo>
                  <a:lnTo>
                    <a:pt x="1610326" y="1577341"/>
                  </a:lnTo>
                  <a:lnTo>
                    <a:pt x="1609059" y="1575753"/>
                  </a:lnTo>
                  <a:lnTo>
                    <a:pt x="1606842" y="1572578"/>
                  </a:lnTo>
                  <a:lnTo>
                    <a:pt x="1604308" y="1569721"/>
                  </a:lnTo>
                  <a:lnTo>
                    <a:pt x="1602090" y="1566228"/>
                  </a:lnTo>
                  <a:lnTo>
                    <a:pt x="1600506" y="1562418"/>
                  </a:lnTo>
                  <a:lnTo>
                    <a:pt x="1598606" y="1557973"/>
                  </a:lnTo>
                  <a:lnTo>
                    <a:pt x="1597339" y="1552893"/>
                  </a:lnTo>
                  <a:lnTo>
                    <a:pt x="1596388" y="1546543"/>
                  </a:lnTo>
                  <a:lnTo>
                    <a:pt x="1595755" y="1539558"/>
                  </a:lnTo>
                  <a:lnTo>
                    <a:pt x="1595438" y="1531621"/>
                  </a:lnTo>
                  <a:lnTo>
                    <a:pt x="1595755" y="1527176"/>
                  </a:lnTo>
                  <a:lnTo>
                    <a:pt x="1596072" y="1523683"/>
                  </a:lnTo>
                  <a:lnTo>
                    <a:pt x="1596705" y="1520191"/>
                  </a:lnTo>
                  <a:lnTo>
                    <a:pt x="1597656" y="1517651"/>
                  </a:lnTo>
                  <a:lnTo>
                    <a:pt x="1598923" y="1514793"/>
                  </a:lnTo>
                  <a:lnTo>
                    <a:pt x="1600506" y="1512888"/>
                  </a:lnTo>
                  <a:lnTo>
                    <a:pt x="1601774" y="1511301"/>
                  </a:lnTo>
                  <a:lnTo>
                    <a:pt x="1603041" y="1509713"/>
                  </a:lnTo>
                  <a:lnTo>
                    <a:pt x="1605575" y="1507491"/>
                  </a:lnTo>
                  <a:lnTo>
                    <a:pt x="1608426" y="1506221"/>
                  </a:lnTo>
                  <a:lnTo>
                    <a:pt x="1610010" y="1505586"/>
                  </a:lnTo>
                  <a:lnTo>
                    <a:pt x="1610643" y="1505586"/>
                  </a:lnTo>
                  <a:lnTo>
                    <a:pt x="1609376" y="1496378"/>
                  </a:lnTo>
                  <a:lnTo>
                    <a:pt x="1608743" y="1487488"/>
                  </a:lnTo>
                  <a:lnTo>
                    <a:pt x="1608426" y="1479233"/>
                  </a:lnTo>
                  <a:lnTo>
                    <a:pt x="1609059" y="1471296"/>
                  </a:lnTo>
                  <a:lnTo>
                    <a:pt x="1610010" y="1463676"/>
                  </a:lnTo>
                  <a:lnTo>
                    <a:pt x="1611277" y="1456373"/>
                  </a:lnTo>
                  <a:lnTo>
                    <a:pt x="1613494" y="1449388"/>
                  </a:lnTo>
                  <a:lnTo>
                    <a:pt x="1616028" y="1443038"/>
                  </a:lnTo>
                  <a:lnTo>
                    <a:pt x="1618879" y="1437006"/>
                  </a:lnTo>
                  <a:lnTo>
                    <a:pt x="1622047" y="1431608"/>
                  </a:lnTo>
                  <a:lnTo>
                    <a:pt x="1625848" y="1426211"/>
                  </a:lnTo>
                  <a:lnTo>
                    <a:pt x="1629649" y="1421131"/>
                  </a:lnTo>
                  <a:lnTo>
                    <a:pt x="1634084" y="1416051"/>
                  </a:lnTo>
                  <a:lnTo>
                    <a:pt x="1638519" y="1411606"/>
                  </a:lnTo>
                  <a:lnTo>
                    <a:pt x="1643271" y="1407796"/>
                  </a:lnTo>
                  <a:lnTo>
                    <a:pt x="1648339" y="1403986"/>
                  </a:lnTo>
                  <a:lnTo>
                    <a:pt x="1653407" y="1400493"/>
                  </a:lnTo>
                  <a:lnTo>
                    <a:pt x="1658792" y="1397001"/>
                  </a:lnTo>
                  <a:lnTo>
                    <a:pt x="1664494" y="1394461"/>
                  </a:lnTo>
                  <a:lnTo>
                    <a:pt x="1670196" y="1391603"/>
                  </a:lnTo>
                  <a:lnTo>
                    <a:pt x="1675581" y="1389063"/>
                  </a:lnTo>
                  <a:lnTo>
                    <a:pt x="1681283" y="1387158"/>
                  </a:lnTo>
                  <a:lnTo>
                    <a:pt x="1686985" y="1384936"/>
                  </a:lnTo>
                  <a:lnTo>
                    <a:pt x="1692687" y="1383348"/>
                  </a:lnTo>
                  <a:lnTo>
                    <a:pt x="1703774" y="1380491"/>
                  </a:lnTo>
                  <a:lnTo>
                    <a:pt x="1714228" y="1378268"/>
                  </a:lnTo>
                  <a:lnTo>
                    <a:pt x="1724364" y="1376998"/>
                  </a:lnTo>
                  <a:lnTo>
                    <a:pt x="1733551" y="1376363"/>
                  </a:lnTo>
                  <a:close/>
                  <a:moveTo>
                    <a:pt x="1015207" y="1376363"/>
                  </a:moveTo>
                  <a:lnTo>
                    <a:pt x="1024446" y="1376998"/>
                  </a:lnTo>
                  <a:lnTo>
                    <a:pt x="1034641" y="1378268"/>
                  </a:lnTo>
                  <a:lnTo>
                    <a:pt x="1045473" y="1380491"/>
                  </a:lnTo>
                  <a:lnTo>
                    <a:pt x="1056624" y="1383348"/>
                  </a:lnTo>
                  <a:lnTo>
                    <a:pt x="1062358" y="1384936"/>
                  </a:lnTo>
                  <a:lnTo>
                    <a:pt x="1068093" y="1387158"/>
                  </a:lnTo>
                  <a:lnTo>
                    <a:pt x="1073828" y="1389063"/>
                  </a:lnTo>
                  <a:lnTo>
                    <a:pt x="1079562" y="1391603"/>
                  </a:lnTo>
                  <a:lnTo>
                    <a:pt x="1084978" y="1394461"/>
                  </a:lnTo>
                  <a:lnTo>
                    <a:pt x="1090713" y="1397001"/>
                  </a:lnTo>
                  <a:lnTo>
                    <a:pt x="1095811" y="1400493"/>
                  </a:lnTo>
                  <a:lnTo>
                    <a:pt x="1100908" y="1403986"/>
                  </a:lnTo>
                  <a:lnTo>
                    <a:pt x="1106006" y="1407796"/>
                  </a:lnTo>
                  <a:lnTo>
                    <a:pt x="1111103" y="1411606"/>
                  </a:lnTo>
                  <a:lnTo>
                    <a:pt x="1115245" y="1416051"/>
                  </a:lnTo>
                  <a:lnTo>
                    <a:pt x="1119705" y="1421131"/>
                  </a:lnTo>
                  <a:lnTo>
                    <a:pt x="1123847" y="1426211"/>
                  </a:lnTo>
                  <a:lnTo>
                    <a:pt x="1127351" y="1431608"/>
                  </a:lnTo>
                  <a:lnTo>
                    <a:pt x="1130856" y="1437006"/>
                  </a:lnTo>
                  <a:lnTo>
                    <a:pt x="1133723" y="1443038"/>
                  </a:lnTo>
                  <a:lnTo>
                    <a:pt x="1136272" y="1449388"/>
                  </a:lnTo>
                  <a:lnTo>
                    <a:pt x="1138183" y="1456373"/>
                  </a:lnTo>
                  <a:lnTo>
                    <a:pt x="1139776" y="1463676"/>
                  </a:lnTo>
                  <a:lnTo>
                    <a:pt x="1140732" y="1471296"/>
                  </a:lnTo>
                  <a:lnTo>
                    <a:pt x="1141051" y="1479233"/>
                  </a:lnTo>
                  <a:lnTo>
                    <a:pt x="1141051" y="1487488"/>
                  </a:lnTo>
                  <a:lnTo>
                    <a:pt x="1140414" y="1496378"/>
                  </a:lnTo>
                  <a:lnTo>
                    <a:pt x="1139139" y="1505586"/>
                  </a:lnTo>
                  <a:lnTo>
                    <a:pt x="1139776" y="1505586"/>
                  </a:lnTo>
                  <a:lnTo>
                    <a:pt x="1141369" y="1506221"/>
                  </a:lnTo>
                  <a:lnTo>
                    <a:pt x="1143918" y="1507491"/>
                  </a:lnTo>
                  <a:lnTo>
                    <a:pt x="1146467" y="1509713"/>
                  </a:lnTo>
                  <a:lnTo>
                    <a:pt x="1148060" y="1511301"/>
                  </a:lnTo>
                  <a:lnTo>
                    <a:pt x="1149653" y="1512888"/>
                  </a:lnTo>
                  <a:lnTo>
                    <a:pt x="1150609" y="1514793"/>
                  </a:lnTo>
                  <a:lnTo>
                    <a:pt x="1151883" y="1517651"/>
                  </a:lnTo>
                  <a:lnTo>
                    <a:pt x="1152839" y="1520191"/>
                  </a:lnTo>
                  <a:lnTo>
                    <a:pt x="1153476" y="1523683"/>
                  </a:lnTo>
                  <a:lnTo>
                    <a:pt x="1153795" y="1527176"/>
                  </a:lnTo>
                  <a:lnTo>
                    <a:pt x="1154113" y="1531621"/>
                  </a:lnTo>
                  <a:lnTo>
                    <a:pt x="1153795" y="1539558"/>
                  </a:lnTo>
                  <a:lnTo>
                    <a:pt x="1153157" y="1546543"/>
                  </a:lnTo>
                  <a:lnTo>
                    <a:pt x="1152202" y="1552893"/>
                  </a:lnTo>
                  <a:lnTo>
                    <a:pt x="1150927" y="1557973"/>
                  </a:lnTo>
                  <a:lnTo>
                    <a:pt x="1149653" y="1562418"/>
                  </a:lnTo>
                  <a:lnTo>
                    <a:pt x="1147423" y="1566228"/>
                  </a:lnTo>
                  <a:lnTo>
                    <a:pt x="1145193" y="1569721"/>
                  </a:lnTo>
                  <a:lnTo>
                    <a:pt x="1142962" y="1572578"/>
                  </a:lnTo>
                  <a:lnTo>
                    <a:pt x="1140414" y="1575753"/>
                  </a:lnTo>
                  <a:lnTo>
                    <a:pt x="1139139" y="1577341"/>
                  </a:lnTo>
                  <a:lnTo>
                    <a:pt x="1137865" y="1579881"/>
                  </a:lnTo>
                  <a:lnTo>
                    <a:pt x="1136909" y="1582421"/>
                  </a:lnTo>
                  <a:lnTo>
                    <a:pt x="1135953" y="1585596"/>
                  </a:lnTo>
                  <a:lnTo>
                    <a:pt x="1134679" y="1589406"/>
                  </a:lnTo>
                  <a:lnTo>
                    <a:pt x="1134042" y="1593851"/>
                  </a:lnTo>
                  <a:lnTo>
                    <a:pt x="1133405" y="1598931"/>
                  </a:lnTo>
                  <a:lnTo>
                    <a:pt x="1132449" y="1603693"/>
                  </a:lnTo>
                  <a:lnTo>
                    <a:pt x="1131493" y="1608773"/>
                  </a:lnTo>
                  <a:lnTo>
                    <a:pt x="1129900" y="1614171"/>
                  </a:lnTo>
                  <a:lnTo>
                    <a:pt x="1127989" y="1619568"/>
                  </a:lnTo>
                  <a:lnTo>
                    <a:pt x="1126396" y="1624966"/>
                  </a:lnTo>
                  <a:lnTo>
                    <a:pt x="1121617" y="1635444"/>
                  </a:lnTo>
                  <a:lnTo>
                    <a:pt x="1116519" y="1646239"/>
                  </a:lnTo>
                  <a:lnTo>
                    <a:pt x="1113333" y="1651636"/>
                  </a:lnTo>
                  <a:lnTo>
                    <a:pt x="1110466" y="1657034"/>
                  </a:lnTo>
                  <a:lnTo>
                    <a:pt x="1106961" y="1661796"/>
                  </a:lnTo>
                  <a:lnTo>
                    <a:pt x="1103457" y="1666876"/>
                  </a:lnTo>
                  <a:lnTo>
                    <a:pt x="1099634" y="1671956"/>
                  </a:lnTo>
                  <a:lnTo>
                    <a:pt x="1095492" y="1676719"/>
                  </a:lnTo>
                  <a:lnTo>
                    <a:pt x="1091669" y="1681164"/>
                  </a:lnTo>
                  <a:lnTo>
                    <a:pt x="1087527" y="1685926"/>
                  </a:lnTo>
                  <a:lnTo>
                    <a:pt x="1083067" y="1690371"/>
                  </a:lnTo>
                  <a:lnTo>
                    <a:pt x="1078607" y="1694181"/>
                  </a:lnTo>
                  <a:lnTo>
                    <a:pt x="1073828" y="1698309"/>
                  </a:lnTo>
                  <a:lnTo>
                    <a:pt x="1069049" y="1702119"/>
                  </a:lnTo>
                  <a:lnTo>
                    <a:pt x="1063951" y="1705294"/>
                  </a:lnTo>
                  <a:lnTo>
                    <a:pt x="1059172" y="1708469"/>
                  </a:lnTo>
                  <a:lnTo>
                    <a:pt x="1054075" y="1711009"/>
                  </a:lnTo>
                  <a:lnTo>
                    <a:pt x="1048659" y="1713549"/>
                  </a:lnTo>
                  <a:lnTo>
                    <a:pt x="1043243" y="1715771"/>
                  </a:lnTo>
                  <a:lnTo>
                    <a:pt x="1037827" y="1717676"/>
                  </a:lnTo>
                  <a:lnTo>
                    <a:pt x="1032411" y="1718946"/>
                  </a:lnTo>
                  <a:lnTo>
                    <a:pt x="1026995" y="1719899"/>
                  </a:lnTo>
                  <a:lnTo>
                    <a:pt x="1020941" y="1720534"/>
                  </a:lnTo>
                  <a:lnTo>
                    <a:pt x="1015207" y="1720851"/>
                  </a:lnTo>
                  <a:lnTo>
                    <a:pt x="1009472" y="1720534"/>
                  </a:lnTo>
                  <a:lnTo>
                    <a:pt x="1003737" y="1719899"/>
                  </a:lnTo>
                  <a:lnTo>
                    <a:pt x="998003" y="1718946"/>
                  </a:lnTo>
                  <a:lnTo>
                    <a:pt x="992587" y="1717676"/>
                  </a:lnTo>
                  <a:lnTo>
                    <a:pt x="987489" y="1715771"/>
                  </a:lnTo>
                  <a:lnTo>
                    <a:pt x="982073" y="1713549"/>
                  </a:lnTo>
                  <a:lnTo>
                    <a:pt x="976657" y="1711009"/>
                  </a:lnTo>
                  <a:lnTo>
                    <a:pt x="971559" y="1708469"/>
                  </a:lnTo>
                  <a:lnTo>
                    <a:pt x="966462" y="1705294"/>
                  </a:lnTo>
                  <a:lnTo>
                    <a:pt x="961683" y="1702119"/>
                  </a:lnTo>
                  <a:lnTo>
                    <a:pt x="956904" y="1698309"/>
                  </a:lnTo>
                  <a:lnTo>
                    <a:pt x="952125" y="1694181"/>
                  </a:lnTo>
                  <a:lnTo>
                    <a:pt x="947346" y="1690371"/>
                  </a:lnTo>
                  <a:lnTo>
                    <a:pt x="943204" y="1685926"/>
                  </a:lnTo>
                  <a:lnTo>
                    <a:pt x="939063" y="1681164"/>
                  </a:lnTo>
                  <a:lnTo>
                    <a:pt x="934602" y="1676719"/>
                  </a:lnTo>
                  <a:lnTo>
                    <a:pt x="931098" y="1671956"/>
                  </a:lnTo>
                  <a:lnTo>
                    <a:pt x="927275" y="1666876"/>
                  </a:lnTo>
                  <a:lnTo>
                    <a:pt x="923770" y="1661796"/>
                  </a:lnTo>
                  <a:lnTo>
                    <a:pt x="920266" y="1657034"/>
                  </a:lnTo>
                  <a:lnTo>
                    <a:pt x="914212" y="1646239"/>
                  </a:lnTo>
                  <a:lnTo>
                    <a:pt x="908796" y="1635444"/>
                  </a:lnTo>
                  <a:lnTo>
                    <a:pt x="904336" y="1624966"/>
                  </a:lnTo>
                  <a:lnTo>
                    <a:pt x="902424" y="1619568"/>
                  </a:lnTo>
                  <a:lnTo>
                    <a:pt x="900832" y="1614171"/>
                  </a:lnTo>
                  <a:lnTo>
                    <a:pt x="899239" y="1608773"/>
                  </a:lnTo>
                  <a:lnTo>
                    <a:pt x="898283" y="1603693"/>
                  </a:lnTo>
                  <a:lnTo>
                    <a:pt x="897327" y="1598931"/>
                  </a:lnTo>
                  <a:lnTo>
                    <a:pt x="896690" y="1593851"/>
                  </a:lnTo>
                  <a:lnTo>
                    <a:pt x="895734" y="1589406"/>
                  </a:lnTo>
                  <a:lnTo>
                    <a:pt x="894778" y="1585596"/>
                  </a:lnTo>
                  <a:lnTo>
                    <a:pt x="893822" y="1582421"/>
                  </a:lnTo>
                  <a:lnTo>
                    <a:pt x="892548" y="1579881"/>
                  </a:lnTo>
                  <a:lnTo>
                    <a:pt x="891592" y="1577341"/>
                  </a:lnTo>
                  <a:lnTo>
                    <a:pt x="890318" y="1575753"/>
                  </a:lnTo>
                  <a:lnTo>
                    <a:pt x="887451" y="1572578"/>
                  </a:lnTo>
                  <a:lnTo>
                    <a:pt x="885220" y="1569721"/>
                  </a:lnTo>
                  <a:lnTo>
                    <a:pt x="882990" y="1566228"/>
                  </a:lnTo>
                  <a:lnTo>
                    <a:pt x="881079" y="1562418"/>
                  </a:lnTo>
                  <a:lnTo>
                    <a:pt x="879486" y="1557973"/>
                  </a:lnTo>
                  <a:lnTo>
                    <a:pt x="878211" y="1552893"/>
                  </a:lnTo>
                  <a:lnTo>
                    <a:pt x="877256" y="1546543"/>
                  </a:lnTo>
                  <a:lnTo>
                    <a:pt x="876300" y="1539558"/>
                  </a:lnTo>
                  <a:lnTo>
                    <a:pt x="876300" y="1531621"/>
                  </a:lnTo>
                  <a:lnTo>
                    <a:pt x="876300" y="1527176"/>
                  </a:lnTo>
                  <a:lnTo>
                    <a:pt x="877256" y="1523683"/>
                  </a:lnTo>
                  <a:lnTo>
                    <a:pt x="877893" y="1520191"/>
                  </a:lnTo>
                  <a:lnTo>
                    <a:pt x="878849" y="1517651"/>
                  </a:lnTo>
                  <a:lnTo>
                    <a:pt x="879804" y="1514793"/>
                  </a:lnTo>
                  <a:lnTo>
                    <a:pt x="881079" y="1512888"/>
                  </a:lnTo>
                  <a:lnTo>
                    <a:pt x="882353" y="1511301"/>
                  </a:lnTo>
                  <a:lnTo>
                    <a:pt x="883946" y="1509713"/>
                  </a:lnTo>
                  <a:lnTo>
                    <a:pt x="886813" y="1507491"/>
                  </a:lnTo>
                  <a:lnTo>
                    <a:pt x="889044" y="1506221"/>
                  </a:lnTo>
                  <a:lnTo>
                    <a:pt x="890955" y="1505586"/>
                  </a:lnTo>
                  <a:lnTo>
                    <a:pt x="891592" y="1505586"/>
                  </a:lnTo>
                  <a:lnTo>
                    <a:pt x="890318" y="1496378"/>
                  </a:lnTo>
                  <a:lnTo>
                    <a:pt x="889362" y="1487488"/>
                  </a:lnTo>
                  <a:lnTo>
                    <a:pt x="889362" y="1479233"/>
                  </a:lnTo>
                  <a:lnTo>
                    <a:pt x="889999" y="1471296"/>
                  </a:lnTo>
                  <a:lnTo>
                    <a:pt x="890955" y="1463676"/>
                  </a:lnTo>
                  <a:lnTo>
                    <a:pt x="892548" y="1456373"/>
                  </a:lnTo>
                  <a:lnTo>
                    <a:pt x="894460" y="1449388"/>
                  </a:lnTo>
                  <a:lnTo>
                    <a:pt x="897008" y="1443038"/>
                  </a:lnTo>
                  <a:lnTo>
                    <a:pt x="899876" y="1437006"/>
                  </a:lnTo>
                  <a:lnTo>
                    <a:pt x="903380" y="1431608"/>
                  </a:lnTo>
                  <a:lnTo>
                    <a:pt x="906885" y="1426211"/>
                  </a:lnTo>
                  <a:lnTo>
                    <a:pt x="910708" y="1421131"/>
                  </a:lnTo>
                  <a:lnTo>
                    <a:pt x="914850" y="1416051"/>
                  </a:lnTo>
                  <a:lnTo>
                    <a:pt x="919629" y="1411606"/>
                  </a:lnTo>
                  <a:lnTo>
                    <a:pt x="924407" y="1407796"/>
                  </a:lnTo>
                  <a:lnTo>
                    <a:pt x="929505" y="1403986"/>
                  </a:lnTo>
                  <a:lnTo>
                    <a:pt x="934602" y="1400493"/>
                  </a:lnTo>
                  <a:lnTo>
                    <a:pt x="940018" y="1397001"/>
                  </a:lnTo>
                  <a:lnTo>
                    <a:pt x="945435" y="1394461"/>
                  </a:lnTo>
                  <a:lnTo>
                    <a:pt x="951169" y="1391603"/>
                  </a:lnTo>
                  <a:lnTo>
                    <a:pt x="956904" y="1389063"/>
                  </a:lnTo>
                  <a:lnTo>
                    <a:pt x="962639" y="1387158"/>
                  </a:lnTo>
                  <a:lnTo>
                    <a:pt x="968373" y="1384936"/>
                  </a:lnTo>
                  <a:lnTo>
                    <a:pt x="974108" y="1383348"/>
                  </a:lnTo>
                  <a:lnTo>
                    <a:pt x="985259" y="1380491"/>
                  </a:lnTo>
                  <a:lnTo>
                    <a:pt x="996091" y="1378268"/>
                  </a:lnTo>
                  <a:lnTo>
                    <a:pt x="1006286" y="1376998"/>
                  </a:lnTo>
                  <a:lnTo>
                    <a:pt x="1015207" y="1376363"/>
                  </a:lnTo>
                  <a:close/>
                  <a:moveTo>
                    <a:pt x="297497" y="1376363"/>
                  </a:moveTo>
                  <a:lnTo>
                    <a:pt x="306726" y="1376998"/>
                  </a:lnTo>
                  <a:lnTo>
                    <a:pt x="316591" y="1378268"/>
                  </a:lnTo>
                  <a:lnTo>
                    <a:pt x="327729" y="1380491"/>
                  </a:lnTo>
                  <a:lnTo>
                    <a:pt x="338867" y="1383348"/>
                  </a:lnTo>
                  <a:lnTo>
                    <a:pt x="344595" y="1384936"/>
                  </a:lnTo>
                  <a:lnTo>
                    <a:pt x="350323" y="1387158"/>
                  </a:lnTo>
                  <a:lnTo>
                    <a:pt x="355733" y="1389063"/>
                  </a:lnTo>
                  <a:lnTo>
                    <a:pt x="361461" y="1391603"/>
                  </a:lnTo>
                  <a:lnTo>
                    <a:pt x="367189" y="1394461"/>
                  </a:lnTo>
                  <a:lnTo>
                    <a:pt x="372599" y="1397001"/>
                  </a:lnTo>
                  <a:lnTo>
                    <a:pt x="378009" y="1400493"/>
                  </a:lnTo>
                  <a:lnTo>
                    <a:pt x="383419" y="1403986"/>
                  </a:lnTo>
                  <a:lnTo>
                    <a:pt x="388510" y="1407796"/>
                  </a:lnTo>
                  <a:lnTo>
                    <a:pt x="392966" y="1411606"/>
                  </a:lnTo>
                  <a:lnTo>
                    <a:pt x="397739" y="1416051"/>
                  </a:lnTo>
                  <a:lnTo>
                    <a:pt x="402194" y="1421131"/>
                  </a:lnTo>
                  <a:lnTo>
                    <a:pt x="406013" y="1426211"/>
                  </a:lnTo>
                  <a:lnTo>
                    <a:pt x="409832" y="1431608"/>
                  </a:lnTo>
                  <a:lnTo>
                    <a:pt x="412696" y="1437006"/>
                  </a:lnTo>
                  <a:lnTo>
                    <a:pt x="415878" y="1443038"/>
                  </a:lnTo>
                  <a:lnTo>
                    <a:pt x="418106" y="1449388"/>
                  </a:lnTo>
                  <a:lnTo>
                    <a:pt x="420015" y="1456373"/>
                  </a:lnTo>
                  <a:lnTo>
                    <a:pt x="421924" y="1463676"/>
                  </a:lnTo>
                  <a:lnTo>
                    <a:pt x="422879" y="1471296"/>
                  </a:lnTo>
                  <a:lnTo>
                    <a:pt x="423197" y="1479233"/>
                  </a:lnTo>
                  <a:lnTo>
                    <a:pt x="423197" y="1487488"/>
                  </a:lnTo>
                  <a:lnTo>
                    <a:pt x="422561" y="1496378"/>
                  </a:lnTo>
                  <a:lnTo>
                    <a:pt x="421288" y="1505586"/>
                  </a:lnTo>
                  <a:lnTo>
                    <a:pt x="421924" y="1505586"/>
                  </a:lnTo>
                  <a:lnTo>
                    <a:pt x="423516" y="1506221"/>
                  </a:lnTo>
                  <a:lnTo>
                    <a:pt x="426061" y="1507491"/>
                  </a:lnTo>
                  <a:lnTo>
                    <a:pt x="428925" y="1509713"/>
                  </a:lnTo>
                  <a:lnTo>
                    <a:pt x="430198" y="1511301"/>
                  </a:lnTo>
                  <a:lnTo>
                    <a:pt x="431471" y="1512888"/>
                  </a:lnTo>
                  <a:lnTo>
                    <a:pt x="432744" y="1514793"/>
                  </a:lnTo>
                  <a:lnTo>
                    <a:pt x="434017" y="1517651"/>
                  </a:lnTo>
                  <a:lnTo>
                    <a:pt x="434972" y="1520191"/>
                  </a:lnTo>
                  <a:lnTo>
                    <a:pt x="435926" y="1523683"/>
                  </a:lnTo>
                  <a:lnTo>
                    <a:pt x="436245" y="1527176"/>
                  </a:lnTo>
                  <a:lnTo>
                    <a:pt x="436563" y="1531621"/>
                  </a:lnTo>
                  <a:lnTo>
                    <a:pt x="436245" y="1539558"/>
                  </a:lnTo>
                  <a:lnTo>
                    <a:pt x="435608" y="1546543"/>
                  </a:lnTo>
                  <a:lnTo>
                    <a:pt x="434653" y="1552893"/>
                  </a:lnTo>
                  <a:lnTo>
                    <a:pt x="433062" y="1557973"/>
                  </a:lnTo>
                  <a:lnTo>
                    <a:pt x="431471" y="1562418"/>
                  </a:lnTo>
                  <a:lnTo>
                    <a:pt x="429562" y="1566228"/>
                  </a:lnTo>
                  <a:lnTo>
                    <a:pt x="427652" y="1569721"/>
                  </a:lnTo>
                  <a:lnTo>
                    <a:pt x="425107" y="1572578"/>
                  </a:lnTo>
                  <a:lnTo>
                    <a:pt x="422879" y="1575753"/>
                  </a:lnTo>
                  <a:lnTo>
                    <a:pt x="421606" y="1577341"/>
                  </a:lnTo>
                  <a:lnTo>
                    <a:pt x="420015" y="1579881"/>
                  </a:lnTo>
                  <a:lnTo>
                    <a:pt x="418742" y="1582421"/>
                  </a:lnTo>
                  <a:lnTo>
                    <a:pt x="417787" y="1585596"/>
                  </a:lnTo>
                  <a:lnTo>
                    <a:pt x="416833" y="1589406"/>
                  </a:lnTo>
                  <a:lnTo>
                    <a:pt x="416515" y="1593851"/>
                  </a:lnTo>
                  <a:lnTo>
                    <a:pt x="415560" y="1598931"/>
                  </a:lnTo>
                  <a:lnTo>
                    <a:pt x="414923" y="1603693"/>
                  </a:lnTo>
                  <a:lnTo>
                    <a:pt x="413332" y="1608773"/>
                  </a:lnTo>
                  <a:lnTo>
                    <a:pt x="412059" y="1614171"/>
                  </a:lnTo>
                  <a:lnTo>
                    <a:pt x="410468" y="1619568"/>
                  </a:lnTo>
                  <a:lnTo>
                    <a:pt x="408559" y="1624966"/>
                  </a:lnTo>
                  <a:lnTo>
                    <a:pt x="404104" y="1635444"/>
                  </a:lnTo>
                  <a:lnTo>
                    <a:pt x="398694" y="1646239"/>
                  </a:lnTo>
                  <a:lnTo>
                    <a:pt x="395830" y="1651636"/>
                  </a:lnTo>
                  <a:lnTo>
                    <a:pt x="392329" y="1657034"/>
                  </a:lnTo>
                  <a:lnTo>
                    <a:pt x="389147" y="1661796"/>
                  </a:lnTo>
                  <a:lnTo>
                    <a:pt x="385646" y="1666876"/>
                  </a:lnTo>
                  <a:lnTo>
                    <a:pt x="381509" y="1671956"/>
                  </a:lnTo>
                  <a:lnTo>
                    <a:pt x="378009" y="1676719"/>
                  </a:lnTo>
                  <a:lnTo>
                    <a:pt x="373872" y="1681164"/>
                  </a:lnTo>
                  <a:lnTo>
                    <a:pt x="369735" y="1685926"/>
                  </a:lnTo>
                  <a:lnTo>
                    <a:pt x="365280" y="1690371"/>
                  </a:lnTo>
                  <a:lnTo>
                    <a:pt x="360825" y="1694181"/>
                  </a:lnTo>
                  <a:lnTo>
                    <a:pt x="356369" y="1698309"/>
                  </a:lnTo>
                  <a:lnTo>
                    <a:pt x="351278" y="1702119"/>
                  </a:lnTo>
                  <a:lnTo>
                    <a:pt x="346504" y="1705294"/>
                  </a:lnTo>
                  <a:lnTo>
                    <a:pt x="341413" y="1708469"/>
                  </a:lnTo>
                  <a:lnTo>
                    <a:pt x="336003" y="1711009"/>
                  </a:lnTo>
                  <a:lnTo>
                    <a:pt x="331229" y="1713549"/>
                  </a:lnTo>
                  <a:lnTo>
                    <a:pt x="325820" y="1715771"/>
                  </a:lnTo>
                  <a:lnTo>
                    <a:pt x="320092" y="1717676"/>
                  </a:lnTo>
                  <a:lnTo>
                    <a:pt x="314682" y="1718946"/>
                  </a:lnTo>
                  <a:lnTo>
                    <a:pt x="308954" y="1719899"/>
                  </a:lnTo>
                  <a:lnTo>
                    <a:pt x="303225" y="1720534"/>
                  </a:lnTo>
                  <a:lnTo>
                    <a:pt x="297497" y="1720851"/>
                  </a:lnTo>
                  <a:lnTo>
                    <a:pt x="292087" y="1720534"/>
                  </a:lnTo>
                  <a:lnTo>
                    <a:pt x="286359" y="1719899"/>
                  </a:lnTo>
                  <a:lnTo>
                    <a:pt x="280631" y="1718946"/>
                  </a:lnTo>
                  <a:lnTo>
                    <a:pt x="274903" y="1717676"/>
                  </a:lnTo>
                  <a:lnTo>
                    <a:pt x="269493" y="1715771"/>
                  </a:lnTo>
                  <a:lnTo>
                    <a:pt x="264083" y="1713549"/>
                  </a:lnTo>
                  <a:lnTo>
                    <a:pt x="258674" y="1711009"/>
                  </a:lnTo>
                  <a:lnTo>
                    <a:pt x="253900" y="1708469"/>
                  </a:lnTo>
                  <a:lnTo>
                    <a:pt x="248808" y="1705294"/>
                  </a:lnTo>
                  <a:lnTo>
                    <a:pt x="243717" y="1702119"/>
                  </a:lnTo>
                  <a:lnTo>
                    <a:pt x="238943" y="1698309"/>
                  </a:lnTo>
                  <a:lnTo>
                    <a:pt x="234488" y="1694181"/>
                  </a:lnTo>
                  <a:lnTo>
                    <a:pt x="230033" y="1690371"/>
                  </a:lnTo>
                  <a:lnTo>
                    <a:pt x="225578" y="1685926"/>
                  </a:lnTo>
                  <a:lnTo>
                    <a:pt x="221441" y="1681164"/>
                  </a:lnTo>
                  <a:lnTo>
                    <a:pt x="217304" y="1676719"/>
                  </a:lnTo>
                  <a:lnTo>
                    <a:pt x="213167" y="1671956"/>
                  </a:lnTo>
                  <a:lnTo>
                    <a:pt x="209666" y="1666876"/>
                  </a:lnTo>
                  <a:lnTo>
                    <a:pt x="206166" y="1661796"/>
                  </a:lnTo>
                  <a:lnTo>
                    <a:pt x="202984" y="1657034"/>
                  </a:lnTo>
                  <a:lnTo>
                    <a:pt x="196619" y="1646239"/>
                  </a:lnTo>
                  <a:lnTo>
                    <a:pt x="191209" y="1635444"/>
                  </a:lnTo>
                  <a:lnTo>
                    <a:pt x="186754" y="1624966"/>
                  </a:lnTo>
                  <a:lnTo>
                    <a:pt x="184845" y="1619568"/>
                  </a:lnTo>
                  <a:lnTo>
                    <a:pt x="183253" y="1614171"/>
                  </a:lnTo>
                  <a:lnTo>
                    <a:pt x="181981" y="1608773"/>
                  </a:lnTo>
                  <a:lnTo>
                    <a:pt x="180389" y="1603693"/>
                  </a:lnTo>
                  <a:lnTo>
                    <a:pt x="179435" y="1598931"/>
                  </a:lnTo>
                  <a:lnTo>
                    <a:pt x="178798" y="1593851"/>
                  </a:lnTo>
                  <a:lnTo>
                    <a:pt x="178162" y="1589406"/>
                  </a:lnTo>
                  <a:lnTo>
                    <a:pt x="177525" y="1585596"/>
                  </a:lnTo>
                  <a:lnTo>
                    <a:pt x="176252" y="1582421"/>
                  </a:lnTo>
                  <a:lnTo>
                    <a:pt x="174980" y="1579881"/>
                  </a:lnTo>
                  <a:lnTo>
                    <a:pt x="173707" y="1577341"/>
                  </a:lnTo>
                  <a:lnTo>
                    <a:pt x="172434" y="1575753"/>
                  </a:lnTo>
                  <a:lnTo>
                    <a:pt x="170206" y="1572578"/>
                  </a:lnTo>
                  <a:lnTo>
                    <a:pt x="167660" y="1569721"/>
                  </a:lnTo>
                  <a:lnTo>
                    <a:pt x="165433" y="1566228"/>
                  </a:lnTo>
                  <a:lnTo>
                    <a:pt x="163842" y="1562418"/>
                  </a:lnTo>
                  <a:lnTo>
                    <a:pt x="161932" y="1557973"/>
                  </a:lnTo>
                  <a:lnTo>
                    <a:pt x="160659" y="1552893"/>
                  </a:lnTo>
                  <a:lnTo>
                    <a:pt x="159705" y="1546543"/>
                  </a:lnTo>
                  <a:lnTo>
                    <a:pt x="159068" y="1539558"/>
                  </a:lnTo>
                  <a:lnTo>
                    <a:pt x="158750" y="1531621"/>
                  </a:lnTo>
                  <a:lnTo>
                    <a:pt x="159068" y="1527176"/>
                  </a:lnTo>
                  <a:lnTo>
                    <a:pt x="159386" y="1523683"/>
                  </a:lnTo>
                  <a:lnTo>
                    <a:pt x="160023" y="1520191"/>
                  </a:lnTo>
                  <a:lnTo>
                    <a:pt x="160978" y="1517651"/>
                  </a:lnTo>
                  <a:lnTo>
                    <a:pt x="162569" y="1514793"/>
                  </a:lnTo>
                  <a:lnTo>
                    <a:pt x="163842" y="1512888"/>
                  </a:lnTo>
                  <a:lnTo>
                    <a:pt x="165114" y="1511301"/>
                  </a:lnTo>
                  <a:lnTo>
                    <a:pt x="166387" y="1509713"/>
                  </a:lnTo>
                  <a:lnTo>
                    <a:pt x="169251" y="1507491"/>
                  </a:lnTo>
                  <a:lnTo>
                    <a:pt x="171797" y="1506221"/>
                  </a:lnTo>
                  <a:lnTo>
                    <a:pt x="173388" y="1505586"/>
                  </a:lnTo>
                  <a:lnTo>
                    <a:pt x="174025" y="1505586"/>
                  </a:lnTo>
                  <a:lnTo>
                    <a:pt x="172752" y="1496378"/>
                  </a:lnTo>
                  <a:lnTo>
                    <a:pt x="172116" y="1487488"/>
                  </a:lnTo>
                  <a:lnTo>
                    <a:pt x="171797" y="1479233"/>
                  </a:lnTo>
                  <a:lnTo>
                    <a:pt x="172434" y="1471296"/>
                  </a:lnTo>
                  <a:lnTo>
                    <a:pt x="173388" y="1463676"/>
                  </a:lnTo>
                  <a:lnTo>
                    <a:pt x="174661" y="1456373"/>
                  </a:lnTo>
                  <a:lnTo>
                    <a:pt x="176889" y="1449388"/>
                  </a:lnTo>
                  <a:lnTo>
                    <a:pt x="179435" y="1443038"/>
                  </a:lnTo>
                  <a:lnTo>
                    <a:pt x="182299" y="1437006"/>
                  </a:lnTo>
                  <a:lnTo>
                    <a:pt x="185481" y="1431608"/>
                  </a:lnTo>
                  <a:lnTo>
                    <a:pt x="189300" y="1426211"/>
                  </a:lnTo>
                  <a:lnTo>
                    <a:pt x="193119" y="1421131"/>
                  </a:lnTo>
                  <a:lnTo>
                    <a:pt x="197574" y="1416051"/>
                  </a:lnTo>
                  <a:lnTo>
                    <a:pt x="202029" y="1411606"/>
                  </a:lnTo>
                  <a:lnTo>
                    <a:pt x="206802" y="1407796"/>
                  </a:lnTo>
                  <a:lnTo>
                    <a:pt x="211894" y="1403986"/>
                  </a:lnTo>
                  <a:lnTo>
                    <a:pt x="216986" y="1400493"/>
                  </a:lnTo>
                  <a:lnTo>
                    <a:pt x="222396" y="1397001"/>
                  </a:lnTo>
                  <a:lnTo>
                    <a:pt x="228124" y="1394461"/>
                  </a:lnTo>
                  <a:lnTo>
                    <a:pt x="233852" y="1391603"/>
                  </a:lnTo>
                  <a:lnTo>
                    <a:pt x="239262" y="1389063"/>
                  </a:lnTo>
                  <a:lnTo>
                    <a:pt x="244990" y="1387158"/>
                  </a:lnTo>
                  <a:lnTo>
                    <a:pt x="250718" y="1384936"/>
                  </a:lnTo>
                  <a:lnTo>
                    <a:pt x="256446" y="1383348"/>
                  </a:lnTo>
                  <a:lnTo>
                    <a:pt x="267584" y="1380491"/>
                  </a:lnTo>
                  <a:lnTo>
                    <a:pt x="278085" y="1378268"/>
                  </a:lnTo>
                  <a:lnTo>
                    <a:pt x="288269" y="1376998"/>
                  </a:lnTo>
                  <a:lnTo>
                    <a:pt x="297497" y="1376363"/>
                  </a:lnTo>
                  <a:close/>
                  <a:moveTo>
                    <a:pt x="1006793" y="977900"/>
                  </a:moveTo>
                  <a:lnTo>
                    <a:pt x="1009651" y="977900"/>
                  </a:lnTo>
                  <a:lnTo>
                    <a:pt x="1012508" y="977900"/>
                  </a:lnTo>
                  <a:lnTo>
                    <a:pt x="1015683" y="978536"/>
                  </a:lnTo>
                  <a:lnTo>
                    <a:pt x="1018541" y="979173"/>
                  </a:lnTo>
                  <a:lnTo>
                    <a:pt x="1021398" y="980445"/>
                  </a:lnTo>
                  <a:lnTo>
                    <a:pt x="1023938" y="981718"/>
                  </a:lnTo>
                  <a:lnTo>
                    <a:pt x="1026478" y="982990"/>
                  </a:lnTo>
                  <a:lnTo>
                    <a:pt x="1028701" y="984581"/>
                  </a:lnTo>
                  <a:lnTo>
                    <a:pt x="1030923" y="986807"/>
                  </a:lnTo>
                  <a:lnTo>
                    <a:pt x="1032828" y="989034"/>
                  </a:lnTo>
                  <a:lnTo>
                    <a:pt x="1034733" y="991261"/>
                  </a:lnTo>
                  <a:lnTo>
                    <a:pt x="1036003" y="993806"/>
                  </a:lnTo>
                  <a:lnTo>
                    <a:pt x="1037273" y="996351"/>
                  </a:lnTo>
                  <a:lnTo>
                    <a:pt x="1038226" y="998896"/>
                  </a:lnTo>
                  <a:lnTo>
                    <a:pt x="1039178" y="1002077"/>
                  </a:lnTo>
                  <a:lnTo>
                    <a:pt x="1039496" y="1004940"/>
                  </a:lnTo>
                  <a:lnTo>
                    <a:pt x="1039813" y="1008121"/>
                  </a:lnTo>
                  <a:lnTo>
                    <a:pt x="1039813" y="1276292"/>
                  </a:lnTo>
                  <a:lnTo>
                    <a:pt x="1039496" y="1279473"/>
                  </a:lnTo>
                  <a:lnTo>
                    <a:pt x="1039178" y="1282336"/>
                  </a:lnTo>
                  <a:lnTo>
                    <a:pt x="1038226" y="1285199"/>
                  </a:lnTo>
                  <a:lnTo>
                    <a:pt x="1037273" y="1288062"/>
                  </a:lnTo>
                  <a:lnTo>
                    <a:pt x="1036003" y="1290925"/>
                  </a:lnTo>
                  <a:lnTo>
                    <a:pt x="1034733" y="1293152"/>
                  </a:lnTo>
                  <a:lnTo>
                    <a:pt x="1032828" y="1295379"/>
                  </a:lnTo>
                  <a:lnTo>
                    <a:pt x="1030923" y="1297606"/>
                  </a:lnTo>
                  <a:lnTo>
                    <a:pt x="1028701" y="1299515"/>
                  </a:lnTo>
                  <a:lnTo>
                    <a:pt x="1026478" y="1301105"/>
                  </a:lnTo>
                  <a:lnTo>
                    <a:pt x="1023938" y="1303014"/>
                  </a:lnTo>
                  <a:lnTo>
                    <a:pt x="1021398" y="1304286"/>
                  </a:lnTo>
                  <a:lnTo>
                    <a:pt x="1018541" y="1305241"/>
                  </a:lnTo>
                  <a:lnTo>
                    <a:pt x="1015683" y="1305877"/>
                  </a:lnTo>
                  <a:lnTo>
                    <a:pt x="1012508" y="1306195"/>
                  </a:lnTo>
                  <a:lnTo>
                    <a:pt x="1009651" y="1306513"/>
                  </a:lnTo>
                  <a:lnTo>
                    <a:pt x="1006793" y="1306195"/>
                  </a:lnTo>
                  <a:lnTo>
                    <a:pt x="1003618" y="1305877"/>
                  </a:lnTo>
                  <a:lnTo>
                    <a:pt x="1000761" y="1305241"/>
                  </a:lnTo>
                  <a:lnTo>
                    <a:pt x="997903" y="1304286"/>
                  </a:lnTo>
                  <a:lnTo>
                    <a:pt x="995363" y="1303014"/>
                  </a:lnTo>
                  <a:lnTo>
                    <a:pt x="992506" y="1301105"/>
                  </a:lnTo>
                  <a:lnTo>
                    <a:pt x="990601" y="1299515"/>
                  </a:lnTo>
                  <a:lnTo>
                    <a:pt x="988378" y="1297606"/>
                  </a:lnTo>
                  <a:lnTo>
                    <a:pt x="986156" y="1295379"/>
                  </a:lnTo>
                  <a:lnTo>
                    <a:pt x="984568" y="1293152"/>
                  </a:lnTo>
                  <a:lnTo>
                    <a:pt x="983298" y="1290925"/>
                  </a:lnTo>
                  <a:lnTo>
                    <a:pt x="982028" y="1288062"/>
                  </a:lnTo>
                  <a:lnTo>
                    <a:pt x="981076" y="1285199"/>
                  </a:lnTo>
                  <a:lnTo>
                    <a:pt x="979806" y="1282336"/>
                  </a:lnTo>
                  <a:lnTo>
                    <a:pt x="979488" y="1279473"/>
                  </a:lnTo>
                  <a:lnTo>
                    <a:pt x="979488" y="1276292"/>
                  </a:lnTo>
                  <a:lnTo>
                    <a:pt x="979488" y="1008121"/>
                  </a:lnTo>
                  <a:lnTo>
                    <a:pt x="979488" y="1004940"/>
                  </a:lnTo>
                  <a:lnTo>
                    <a:pt x="979806" y="1002077"/>
                  </a:lnTo>
                  <a:lnTo>
                    <a:pt x="981076" y="998896"/>
                  </a:lnTo>
                  <a:lnTo>
                    <a:pt x="982028" y="996351"/>
                  </a:lnTo>
                  <a:lnTo>
                    <a:pt x="983298" y="993806"/>
                  </a:lnTo>
                  <a:lnTo>
                    <a:pt x="984568" y="991261"/>
                  </a:lnTo>
                  <a:lnTo>
                    <a:pt x="986156" y="989034"/>
                  </a:lnTo>
                  <a:lnTo>
                    <a:pt x="988378" y="986807"/>
                  </a:lnTo>
                  <a:lnTo>
                    <a:pt x="990601" y="984581"/>
                  </a:lnTo>
                  <a:lnTo>
                    <a:pt x="992506" y="982990"/>
                  </a:lnTo>
                  <a:lnTo>
                    <a:pt x="995363" y="981718"/>
                  </a:lnTo>
                  <a:lnTo>
                    <a:pt x="997903" y="980445"/>
                  </a:lnTo>
                  <a:lnTo>
                    <a:pt x="1000761" y="979173"/>
                  </a:lnTo>
                  <a:lnTo>
                    <a:pt x="1003618" y="978536"/>
                  </a:lnTo>
                  <a:lnTo>
                    <a:pt x="1006793" y="977900"/>
                  </a:lnTo>
                  <a:close/>
                  <a:moveTo>
                    <a:pt x="1223947" y="968375"/>
                  </a:moveTo>
                  <a:lnTo>
                    <a:pt x="1227121" y="968375"/>
                  </a:lnTo>
                  <a:lnTo>
                    <a:pt x="1229976" y="968375"/>
                  </a:lnTo>
                  <a:lnTo>
                    <a:pt x="1233150" y="968693"/>
                  </a:lnTo>
                  <a:lnTo>
                    <a:pt x="1236006" y="969646"/>
                  </a:lnTo>
                  <a:lnTo>
                    <a:pt x="1238861" y="970599"/>
                  </a:lnTo>
                  <a:lnTo>
                    <a:pt x="1241400" y="971870"/>
                  </a:lnTo>
                  <a:lnTo>
                    <a:pt x="1243939" y="973141"/>
                  </a:lnTo>
                  <a:lnTo>
                    <a:pt x="1246477" y="975048"/>
                  </a:lnTo>
                  <a:lnTo>
                    <a:pt x="1248381" y="976955"/>
                  </a:lnTo>
                  <a:lnTo>
                    <a:pt x="1250285" y="978862"/>
                  </a:lnTo>
                  <a:lnTo>
                    <a:pt x="1252189" y="981404"/>
                  </a:lnTo>
                  <a:lnTo>
                    <a:pt x="1253776" y="983946"/>
                  </a:lnTo>
                  <a:lnTo>
                    <a:pt x="1254727" y="986488"/>
                  </a:lnTo>
                  <a:lnTo>
                    <a:pt x="1255679" y="989348"/>
                  </a:lnTo>
                  <a:lnTo>
                    <a:pt x="1256631" y="992208"/>
                  </a:lnTo>
                  <a:lnTo>
                    <a:pt x="1256949" y="995386"/>
                  </a:lnTo>
                  <a:lnTo>
                    <a:pt x="1256949" y="998246"/>
                  </a:lnTo>
                  <a:lnTo>
                    <a:pt x="1256949" y="1068473"/>
                  </a:lnTo>
                  <a:lnTo>
                    <a:pt x="1257583" y="1072604"/>
                  </a:lnTo>
                  <a:lnTo>
                    <a:pt x="1258535" y="1076417"/>
                  </a:lnTo>
                  <a:lnTo>
                    <a:pt x="1259805" y="1080549"/>
                  </a:lnTo>
                  <a:lnTo>
                    <a:pt x="1261709" y="1084362"/>
                  </a:lnTo>
                  <a:lnTo>
                    <a:pt x="1264247" y="1087539"/>
                  </a:lnTo>
                  <a:lnTo>
                    <a:pt x="1266786" y="1091035"/>
                  </a:lnTo>
                  <a:lnTo>
                    <a:pt x="1269959" y="1093895"/>
                  </a:lnTo>
                  <a:lnTo>
                    <a:pt x="1273767" y="1097073"/>
                  </a:lnTo>
                  <a:lnTo>
                    <a:pt x="1277575" y="1099615"/>
                  </a:lnTo>
                  <a:lnTo>
                    <a:pt x="1281700" y="1101839"/>
                  </a:lnTo>
                  <a:lnTo>
                    <a:pt x="1286460" y="1104064"/>
                  </a:lnTo>
                  <a:lnTo>
                    <a:pt x="1291219" y="1105652"/>
                  </a:lnTo>
                  <a:lnTo>
                    <a:pt x="1296297" y="1106924"/>
                  </a:lnTo>
                  <a:lnTo>
                    <a:pt x="1301374" y="1107877"/>
                  </a:lnTo>
                  <a:lnTo>
                    <a:pt x="1306768" y="1108512"/>
                  </a:lnTo>
                  <a:lnTo>
                    <a:pt x="1312480" y="1108512"/>
                  </a:lnTo>
                  <a:lnTo>
                    <a:pt x="1643763" y="1108512"/>
                  </a:lnTo>
                  <a:lnTo>
                    <a:pt x="1649157" y="1108830"/>
                  </a:lnTo>
                  <a:lnTo>
                    <a:pt x="1655186" y="1109148"/>
                  </a:lnTo>
                  <a:lnTo>
                    <a:pt x="1660898" y="1110101"/>
                  </a:lnTo>
                  <a:lnTo>
                    <a:pt x="1666610" y="1111055"/>
                  </a:lnTo>
                  <a:lnTo>
                    <a:pt x="1672322" y="1112326"/>
                  </a:lnTo>
                  <a:lnTo>
                    <a:pt x="1677716" y="1113915"/>
                  </a:lnTo>
                  <a:lnTo>
                    <a:pt x="1683110" y="1115503"/>
                  </a:lnTo>
                  <a:lnTo>
                    <a:pt x="1688188" y="1118046"/>
                  </a:lnTo>
                  <a:lnTo>
                    <a:pt x="1693265" y="1120270"/>
                  </a:lnTo>
                  <a:lnTo>
                    <a:pt x="1698342" y="1122812"/>
                  </a:lnTo>
                  <a:lnTo>
                    <a:pt x="1703419" y="1125672"/>
                  </a:lnTo>
                  <a:lnTo>
                    <a:pt x="1708179" y="1128532"/>
                  </a:lnTo>
                  <a:lnTo>
                    <a:pt x="1712304" y="1131710"/>
                  </a:lnTo>
                  <a:lnTo>
                    <a:pt x="1717064" y="1135523"/>
                  </a:lnTo>
                  <a:lnTo>
                    <a:pt x="1721189" y="1138701"/>
                  </a:lnTo>
                  <a:lnTo>
                    <a:pt x="1724997" y="1142832"/>
                  </a:lnTo>
                  <a:lnTo>
                    <a:pt x="1729122" y="1146645"/>
                  </a:lnTo>
                  <a:lnTo>
                    <a:pt x="1732295" y="1150776"/>
                  </a:lnTo>
                  <a:lnTo>
                    <a:pt x="1736103" y="1155225"/>
                  </a:lnTo>
                  <a:lnTo>
                    <a:pt x="1738959" y="1159674"/>
                  </a:lnTo>
                  <a:lnTo>
                    <a:pt x="1742132" y="1164440"/>
                  </a:lnTo>
                  <a:lnTo>
                    <a:pt x="1744988" y="1169525"/>
                  </a:lnTo>
                  <a:lnTo>
                    <a:pt x="1747527" y="1174291"/>
                  </a:lnTo>
                  <a:lnTo>
                    <a:pt x="1749748" y="1179375"/>
                  </a:lnTo>
                  <a:lnTo>
                    <a:pt x="1751969" y="1184460"/>
                  </a:lnTo>
                  <a:lnTo>
                    <a:pt x="1753873" y="1189862"/>
                  </a:lnTo>
                  <a:lnTo>
                    <a:pt x="1755460" y="1195582"/>
                  </a:lnTo>
                  <a:lnTo>
                    <a:pt x="1756729" y="1201302"/>
                  </a:lnTo>
                  <a:lnTo>
                    <a:pt x="1757681" y="1207022"/>
                  </a:lnTo>
                  <a:lnTo>
                    <a:pt x="1758316" y="1212741"/>
                  </a:lnTo>
                  <a:lnTo>
                    <a:pt x="1758633" y="1218144"/>
                  </a:lnTo>
                  <a:lnTo>
                    <a:pt x="1758950" y="1224181"/>
                  </a:lnTo>
                  <a:lnTo>
                    <a:pt x="1758950" y="1309980"/>
                  </a:lnTo>
                  <a:lnTo>
                    <a:pt x="1758633" y="1312840"/>
                  </a:lnTo>
                  <a:lnTo>
                    <a:pt x="1758316" y="1316017"/>
                  </a:lnTo>
                  <a:lnTo>
                    <a:pt x="1757681" y="1318877"/>
                  </a:lnTo>
                  <a:lnTo>
                    <a:pt x="1756412" y="1321419"/>
                  </a:lnTo>
                  <a:lnTo>
                    <a:pt x="1755460" y="1324279"/>
                  </a:lnTo>
                  <a:lnTo>
                    <a:pt x="1753873" y="1326504"/>
                  </a:lnTo>
                  <a:lnTo>
                    <a:pt x="1751969" y="1329046"/>
                  </a:lnTo>
                  <a:lnTo>
                    <a:pt x="1750065" y="1331270"/>
                  </a:lnTo>
                  <a:lnTo>
                    <a:pt x="1748161" y="1332859"/>
                  </a:lnTo>
                  <a:lnTo>
                    <a:pt x="1745623" y="1334766"/>
                  </a:lnTo>
                  <a:lnTo>
                    <a:pt x="1743084" y="1336355"/>
                  </a:lnTo>
                  <a:lnTo>
                    <a:pt x="1740546" y="1337626"/>
                  </a:lnTo>
                  <a:lnTo>
                    <a:pt x="1737690" y="1338579"/>
                  </a:lnTo>
                  <a:lnTo>
                    <a:pt x="1734834" y="1339215"/>
                  </a:lnTo>
                  <a:lnTo>
                    <a:pt x="1731978" y="1339532"/>
                  </a:lnTo>
                  <a:lnTo>
                    <a:pt x="1728805" y="1339850"/>
                  </a:lnTo>
                  <a:lnTo>
                    <a:pt x="1725631" y="1339532"/>
                  </a:lnTo>
                  <a:lnTo>
                    <a:pt x="1722776" y="1339215"/>
                  </a:lnTo>
                  <a:lnTo>
                    <a:pt x="1719920" y="1338579"/>
                  </a:lnTo>
                  <a:lnTo>
                    <a:pt x="1717064" y="1337626"/>
                  </a:lnTo>
                  <a:lnTo>
                    <a:pt x="1714525" y="1336355"/>
                  </a:lnTo>
                  <a:lnTo>
                    <a:pt x="1711987" y="1334766"/>
                  </a:lnTo>
                  <a:lnTo>
                    <a:pt x="1709765" y="1332859"/>
                  </a:lnTo>
                  <a:lnTo>
                    <a:pt x="1707544" y="1331270"/>
                  </a:lnTo>
                  <a:lnTo>
                    <a:pt x="1705640" y="1329046"/>
                  </a:lnTo>
                  <a:lnTo>
                    <a:pt x="1704054" y="1326504"/>
                  </a:lnTo>
                  <a:lnTo>
                    <a:pt x="1702467" y="1324279"/>
                  </a:lnTo>
                  <a:lnTo>
                    <a:pt x="1700880" y="1321419"/>
                  </a:lnTo>
                  <a:lnTo>
                    <a:pt x="1699928" y="1318877"/>
                  </a:lnTo>
                  <a:lnTo>
                    <a:pt x="1699294" y="1316017"/>
                  </a:lnTo>
                  <a:lnTo>
                    <a:pt x="1698977" y="1312840"/>
                  </a:lnTo>
                  <a:lnTo>
                    <a:pt x="1698659" y="1309980"/>
                  </a:lnTo>
                  <a:lnTo>
                    <a:pt x="1698659" y="1224181"/>
                  </a:lnTo>
                  <a:lnTo>
                    <a:pt x="1698342" y="1218461"/>
                  </a:lnTo>
                  <a:lnTo>
                    <a:pt x="1697707" y="1213377"/>
                  </a:lnTo>
                  <a:lnTo>
                    <a:pt x="1696438" y="1207975"/>
                  </a:lnTo>
                  <a:lnTo>
                    <a:pt x="1694217" y="1202891"/>
                  </a:lnTo>
                  <a:lnTo>
                    <a:pt x="1691995" y="1197806"/>
                  </a:lnTo>
                  <a:lnTo>
                    <a:pt x="1689457" y="1193675"/>
                  </a:lnTo>
                  <a:lnTo>
                    <a:pt x="1685966" y="1189226"/>
                  </a:lnTo>
                  <a:lnTo>
                    <a:pt x="1682793" y="1185095"/>
                  </a:lnTo>
                  <a:lnTo>
                    <a:pt x="1678668" y="1181918"/>
                  </a:lnTo>
                  <a:lnTo>
                    <a:pt x="1674226" y="1178422"/>
                  </a:lnTo>
                  <a:lnTo>
                    <a:pt x="1670100" y="1175880"/>
                  </a:lnTo>
                  <a:lnTo>
                    <a:pt x="1665023" y="1173338"/>
                  </a:lnTo>
                  <a:lnTo>
                    <a:pt x="1659946" y="1171431"/>
                  </a:lnTo>
                  <a:lnTo>
                    <a:pt x="1654552" y="1170160"/>
                  </a:lnTo>
                  <a:lnTo>
                    <a:pt x="1649157" y="1169525"/>
                  </a:lnTo>
                  <a:lnTo>
                    <a:pt x="1643763" y="1169207"/>
                  </a:lnTo>
                  <a:lnTo>
                    <a:pt x="1312480" y="1169207"/>
                  </a:lnTo>
                  <a:lnTo>
                    <a:pt x="1306451" y="1169207"/>
                  </a:lnTo>
                  <a:lnTo>
                    <a:pt x="1300739" y="1168571"/>
                  </a:lnTo>
                  <a:lnTo>
                    <a:pt x="1294710" y="1167936"/>
                  </a:lnTo>
                  <a:lnTo>
                    <a:pt x="1288998" y="1166982"/>
                  </a:lnTo>
                  <a:lnTo>
                    <a:pt x="1283604" y="1165711"/>
                  </a:lnTo>
                  <a:lnTo>
                    <a:pt x="1278209" y="1164440"/>
                  </a:lnTo>
                  <a:lnTo>
                    <a:pt x="1272815" y="1163169"/>
                  </a:lnTo>
                  <a:lnTo>
                    <a:pt x="1267420" y="1161262"/>
                  </a:lnTo>
                  <a:lnTo>
                    <a:pt x="1262343" y="1159038"/>
                  </a:lnTo>
                  <a:lnTo>
                    <a:pt x="1257583" y="1157131"/>
                  </a:lnTo>
                  <a:lnTo>
                    <a:pt x="1252824" y="1154272"/>
                  </a:lnTo>
                  <a:lnTo>
                    <a:pt x="1248064" y="1152047"/>
                  </a:lnTo>
                  <a:lnTo>
                    <a:pt x="1243304" y="1149187"/>
                  </a:lnTo>
                  <a:lnTo>
                    <a:pt x="1239179" y="1146009"/>
                  </a:lnTo>
                  <a:lnTo>
                    <a:pt x="1234736" y="1143150"/>
                  </a:lnTo>
                  <a:lnTo>
                    <a:pt x="1230611" y="1139654"/>
                  </a:lnTo>
                  <a:lnTo>
                    <a:pt x="1227121" y="1136159"/>
                  </a:lnTo>
                  <a:lnTo>
                    <a:pt x="1223313" y="1132345"/>
                  </a:lnTo>
                  <a:lnTo>
                    <a:pt x="1220140" y="1128532"/>
                  </a:lnTo>
                  <a:lnTo>
                    <a:pt x="1216649" y="1124719"/>
                  </a:lnTo>
                  <a:lnTo>
                    <a:pt x="1213793" y="1120588"/>
                  </a:lnTo>
                  <a:lnTo>
                    <a:pt x="1210937" y="1116457"/>
                  </a:lnTo>
                  <a:lnTo>
                    <a:pt x="1208399" y="1112008"/>
                  </a:lnTo>
                  <a:lnTo>
                    <a:pt x="1206177" y="1107559"/>
                  </a:lnTo>
                  <a:lnTo>
                    <a:pt x="1203956" y="1103428"/>
                  </a:lnTo>
                  <a:lnTo>
                    <a:pt x="1202052" y="1098661"/>
                  </a:lnTo>
                  <a:lnTo>
                    <a:pt x="1200783" y="1093577"/>
                  </a:lnTo>
                  <a:lnTo>
                    <a:pt x="1199196" y="1088811"/>
                  </a:lnTo>
                  <a:lnTo>
                    <a:pt x="1198244" y="1084044"/>
                  </a:lnTo>
                  <a:lnTo>
                    <a:pt x="1197610" y="1078960"/>
                  </a:lnTo>
                  <a:lnTo>
                    <a:pt x="1196975" y="1073875"/>
                  </a:lnTo>
                  <a:lnTo>
                    <a:pt x="1196975" y="1068473"/>
                  </a:lnTo>
                  <a:lnTo>
                    <a:pt x="1196975" y="998246"/>
                  </a:lnTo>
                  <a:lnTo>
                    <a:pt x="1196975" y="995386"/>
                  </a:lnTo>
                  <a:lnTo>
                    <a:pt x="1197610" y="992208"/>
                  </a:lnTo>
                  <a:lnTo>
                    <a:pt x="1198244" y="989348"/>
                  </a:lnTo>
                  <a:lnTo>
                    <a:pt x="1199196" y="986488"/>
                  </a:lnTo>
                  <a:lnTo>
                    <a:pt x="1200783" y="983946"/>
                  </a:lnTo>
                  <a:lnTo>
                    <a:pt x="1202052" y="981404"/>
                  </a:lnTo>
                  <a:lnTo>
                    <a:pt x="1203956" y="978862"/>
                  </a:lnTo>
                  <a:lnTo>
                    <a:pt x="1205543" y="976955"/>
                  </a:lnTo>
                  <a:lnTo>
                    <a:pt x="1208081" y="975048"/>
                  </a:lnTo>
                  <a:lnTo>
                    <a:pt x="1210303" y="973141"/>
                  </a:lnTo>
                  <a:lnTo>
                    <a:pt x="1212841" y="971870"/>
                  </a:lnTo>
                  <a:lnTo>
                    <a:pt x="1215380" y="970599"/>
                  </a:lnTo>
                  <a:lnTo>
                    <a:pt x="1217918" y="969646"/>
                  </a:lnTo>
                  <a:lnTo>
                    <a:pt x="1221092" y="968693"/>
                  </a:lnTo>
                  <a:lnTo>
                    <a:pt x="1223947" y="968375"/>
                  </a:lnTo>
                  <a:close/>
                  <a:moveTo>
                    <a:pt x="792181" y="968375"/>
                  </a:moveTo>
                  <a:lnTo>
                    <a:pt x="795354" y="968375"/>
                  </a:lnTo>
                  <a:lnTo>
                    <a:pt x="798528" y="968375"/>
                  </a:lnTo>
                  <a:lnTo>
                    <a:pt x="801701" y="968693"/>
                  </a:lnTo>
                  <a:lnTo>
                    <a:pt x="804239" y="969646"/>
                  </a:lnTo>
                  <a:lnTo>
                    <a:pt x="807413" y="970599"/>
                  </a:lnTo>
                  <a:lnTo>
                    <a:pt x="809634" y="971870"/>
                  </a:lnTo>
                  <a:lnTo>
                    <a:pt x="812172" y="973141"/>
                  </a:lnTo>
                  <a:lnTo>
                    <a:pt x="814711" y="975048"/>
                  </a:lnTo>
                  <a:lnTo>
                    <a:pt x="816615" y="976955"/>
                  </a:lnTo>
                  <a:lnTo>
                    <a:pt x="818519" y="978862"/>
                  </a:lnTo>
                  <a:lnTo>
                    <a:pt x="820423" y="981404"/>
                  </a:lnTo>
                  <a:lnTo>
                    <a:pt x="822009" y="983946"/>
                  </a:lnTo>
                  <a:lnTo>
                    <a:pt x="822961" y="986488"/>
                  </a:lnTo>
                  <a:lnTo>
                    <a:pt x="824231" y="989348"/>
                  </a:lnTo>
                  <a:lnTo>
                    <a:pt x="824865" y="992208"/>
                  </a:lnTo>
                  <a:lnTo>
                    <a:pt x="825183" y="995386"/>
                  </a:lnTo>
                  <a:lnTo>
                    <a:pt x="825500" y="998246"/>
                  </a:lnTo>
                  <a:lnTo>
                    <a:pt x="825500" y="1083408"/>
                  </a:lnTo>
                  <a:lnTo>
                    <a:pt x="825183" y="1089446"/>
                  </a:lnTo>
                  <a:lnTo>
                    <a:pt x="824865" y="1095484"/>
                  </a:lnTo>
                  <a:lnTo>
                    <a:pt x="824231" y="1101204"/>
                  </a:lnTo>
                  <a:lnTo>
                    <a:pt x="823279" y="1106924"/>
                  </a:lnTo>
                  <a:lnTo>
                    <a:pt x="822009" y="1112643"/>
                  </a:lnTo>
                  <a:lnTo>
                    <a:pt x="820423" y="1118046"/>
                  </a:lnTo>
                  <a:lnTo>
                    <a:pt x="818519" y="1123448"/>
                  </a:lnTo>
                  <a:lnTo>
                    <a:pt x="816298" y="1128532"/>
                  </a:lnTo>
                  <a:lnTo>
                    <a:pt x="814076" y="1133616"/>
                  </a:lnTo>
                  <a:lnTo>
                    <a:pt x="811538" y="1138701"/>
                  </a:lnTo>
                  <a:lnTo>
                    <a:pt x="808682" y="1143467"/>
                  </a:lnTo>
                  <a:lnTo>
                    <a:pt x="805509" y="1147916"/>
                  </a:lnTo>
                  <a:lnTo>
                    <a:pt x="802653" y="1152683"/>
                  </a:lnTo>
                  <a:lnTo>
                    <a:pt x="799162" y="1157131"/>
                  </a:lnTo>
                  <a:lnTo>
                    <a:pt x="795672" y="1161580"/>
                  </a:lnTo>
                  <a:lnTo>
                    <a:pt x="791547" y="1165394"/>
                  </a:lnTo>
                  <a:lnTo>
                    <a:pt x="787739" y="1169207"/>
                  </a:lnTo>
                  <a:lnTo>
                    <a:pt x="783614" y="1172702"/>
                  </a:lnTo>
                  <a:lnTo>
                    <a:pt x="779171" y="1176198"/>
                  </a:lnTo>
                  <a:lnTo>
                    <a:pt x="774729" y="1179375"/>
                  </a:lnTo>
                  <a:lnTo>
                    <a:pt x="769969" y="1182553"/>
                  </a:lnTo>
                  <a:lnTo>
                    <a:pt x="764892" y="1185095"/>
                  </a:lnTo>
                  <a:lnTo>
                    <a:pt x="760132" y="1187955"/>
                  </a:lnTo>
                  <a:lnTo>
                    <a:pt x="754737" y="1190180"/>
                  </a:lnTo>
                  <a:lnTo>
                    <a:pt x="749978" y="1192086"/>
                  </a:lnTo>
                  <a:lnTo>
                    <a:pt x="744583" y="1193993"/>
                  </a:lnTo>
                  <a:lnTo>
                    <a:pt x="738871" y="1195582"/>
                  </a:lnTo>
                  <a:lnTo>
                    <a:pt x="733160" y="1196853"/>
                  </a:lnTo>
                  <a:lnTo>
                    <a:pt x="727448" y="1197806"/>
                  </a:lnTo>
                  <a:lnTo>
                    <a:pt x="721736" y="1198442"/>
                  </a:lnTo>
                  <a:lnTo>
                    <a:pt x="716024" y="1199077"/>
                  </a:lnTo>
                  <a:lnTo>
                    <a:pt x="710312" y="1199077"/>
                  </a:lnTo>
                  <a:lnTo>
                    <a:pt x="379030" y="1199077"/>
                  </a:lnTo>
                  <a:lnTo>
                    <a:pt x="373318" y="1199395"/>
                  </a:lnTo>
                  <a:lnTo>
                    <a:pt x="367923" y="1200348"/>
                  </a:lnTo>
                  <a:lnTo>
                    <a:pt x="362846" y="1201302"/>
                  </a:lnTo>
                  <a:lnTo>
                    <a:pt x="357769" y="1202573"/>
                  </a:lnTo>
                  <a:lnTo>
                    <a:pt x="353009" y="1204162"/>
                  </a:lnTo>
                  <a:lnTo>
                    <a:pt x="348250" y="1206386"/>
                  </a:lnTo>
                  <a:lnTo>
                    <a:pt x="344124" y="1208610"/>
                  </a:lnTo>
                  <a:lnTo>
                    <a:pt x="340316" y="1211153"/>
                  </a:lnTo>
                  <a:lnTo>
                    <a:pt x="336509" y="1214013"/>
                  </a:lnTo>
                  <a:lnTo>
                    <a:pt x="333335" y="1217190"/>
                  </a:lnTo>
                  <a:lnTo>
                    <a:pt x="330797" y="1220686"/>
                  </a:lnTo>
                  <a:lnTo>
                    <a:pt x="328258" y="1223863"/>
                  </a:lnTo>
                  <a:lnTo>
                    <a:pt x="326354" y="1227677"/>
                  </a:lnTo>
                  <a:lnTo>
                    <a:pt x="325085" y="1231490"/>
                  </a:lnTo>
                  <a:lnTo>
                    <a:pt x="324133" y="1235303"/>
                  </a:lnTo>
                  <a:lnTo>
                    <a:pt x="324133" y="1239434"/>
                  </a:lnTo>
                  <a:lnTo>
                    <a:pt x="324133" y="1309980"/>
                  </a:lnTo>
                  <a:lnTo>
                    <a:pt x="323498" y="1312840"/>
                  </a:lnTo>
                  <a:lnTo>
                    <a:pt x="323181" y="1316017"/>
                  </a:lnTo>
                  <a:lnTo>
                    <a:pt x="322547" y="1318877"/>
                  </a:lnTo>
                  <a:lnTo>
                    <a:pt x="321595" y="1321419"/>
                  </a:lnTo>
                  <a:lnTo>
                    <a:pt x="320325" y="1324279"/>
                  </a:lnTo>
                  <a:lnTo>
                    <a:pt x="318739" y="1326504"/>
                  </a:lnTo>
                  <a:lnTo>
                    <a:pt x="316835" y="1329046"/>
                  </a:lnTo>
                  <a:lnTo>
                    <a:pt x="314931" y="1331270"/>
                  </a:lnTo>
                  <a:lnTo>
                    <a:pt x="313027" y="1332859"/>
                  </a:lnTo>
                  <a:lnTo>
                    <a:pt x="310488" y="1334766"/>
                  </a:lnTo>
                  <a:lnTo>
                    <a:pt x="307950" y="1336355"/>
                  </a:lnTo>
                  <a:lnTo>
                    <a:pt x="305411" y="1337626"/>
                  </a:lnTo>
                  <a:lnTo>
                    <a:pt x="302555" y="1338579"/>
                  </a:lnTo>
                  <a:lnTo>
                    <a:pt x="300017" y="1339215"/>
                  </a:lnTo>
                  <a:lnTo>
                    <a:pt x="296844" y="1339532"/>
                  </a:lnTo>
                  <a:lnTo>
                    <a:pt x="293670" y="1339850"/>
                  </a:lnTo>
                  <a:lnTo>
                    <a:pt x="290497" y="1339532"/>
                  </a:lnTo>
                  <a:lnTo>
                    <a:pt x="287641" y="1339215"/>
                  </a:lnTo>
                  <a:lnTo>
                    <a:pt x="284785" y="1338579"/>
                  </a:lnTo>
                  <a:lnTo>
                    <a:pt x="281930" y="1337626"/>
                  </a:lnTo>
                  <a:lnTo>
                    <a:pt x="279391" y="1336355"/>
                  </a:lnTo>
                  <a:lnTo>
                    <a:pt x="276852" y="1334766"/>
                  </a:lnTo>
                  <a:lnTo>
                    <a:pt x="274631" y="1332859"/>
                  </a:lnTo>
                  <a:lnTo>
                    <a:pt x="272727" y="1331270"/>
                  </a:lnTo>
                  <a:lnTo>
                    <a:pt x="270506" y="1329046"/>
                  </a:lnTo>
                  <a:lnTo>
                    <a:pt x="268919" y="1326504"/>
                  </a:lnTo>
                  <a:lnTo>
                    <a:pt x="267333" y="1324279"/>
                  </a:lnTo>
                  <a:lnTo>
                    <a:pt x="265746" y="1321419"/>
                  </a:lnTo>
                  <a:lnTo>
                    <a:pt x="264794" y="1318877"/>
                  </a:lnTo>
                  <a:lnTo>
                    <a:pt x="264160" y="1316017"/>
                  </a:lnTo>
                  <a:lnTo>
                    <a:pt x="263842" y="1312840"/>
                  </a:lnTo>
                  <a:lnTo>
                    <a:pt x="263525" y="1309980"/>
                  </a:lnTo>
                  <a:lnTo>
                    <a:pt x="263525" y="1239434"/>
                  </a:lnTo>
                  <a:lnTo>
                    <a:pt x="263842" y="1234350"/>
                  </a:lnTo>
                  <a:lnTo>
                    <a:pt x="264160" y="1229266"/>
                  </a:lnTo>
                  <a:lnTo>
                    <a:pt x="264794" y="1224181"/>
                  </a:lnTo>
                  <a:lnTo>
                    <a:pt x="265746" y="1219415"/>
                  </a:lnTo>
                  <a:lnTo>
                    <a:pt x="267333" y="1214330"/>
                  </a:lnTo>
                  <a:lnTo>
                    <a:pt x="268919" y="1209564"/>
                  </a:lnTo>
                  <a:lnTo>
                    <a:pt x="270506" y="1204797"/>
                  </a:lnTo>
                  <a:lnTo>
                    <a:pt x="272727" y="1200348"/>
                  </a:lnTo>
                  <a:lnTo>
                    <a:pt x="274948" y="1195900"/>
                  </a:lnTo>
                  <a:lnTo>
                    <a:pt x="277487" y="1191451"/>
                  </a:lnTo>
                  <a:lnTo>
                    <a:pt x="280343" y="1187638"/>
                  </a:lnTo>
                  <a:lnTo>
                    <a:pt x="283199" y="1183189"/>
                  </a:lnTo>
                  <a:lnTo>
                    <a:pt x="286689" y="1179375"/>
                  </a:lnTo>
                  <a:lnTo>
                    <a:pt x="289863" y="1175562"/>
                  </a:lnTo>
                  <a:lnTo>
                    <a:pt x="293670" y="1171749"/>
                  </a:lnTo>
                  <a:lnTo>
                    <a:pt x="297478" y="1168571"/>
                  </a:lnTo>
                  <a:lnTo>
                    <a:pt x="301603" y="1165076"/>
                  </a:lnTo>
                  <a:lnTo>
                    <a:pt x="305729" y="1162216"/>
                  </a:lnTo>
                  <a:lnTo>
                    <a:pt x="309854" y="1159038"/>
                  </a:lnTo>
                  <a:lnTo>
                    <a:pt x="314614" y="1156178"/>
                  </a:lnTo>
                  <a:lnTo>
                    <a:pt x="319373" y="1153318"/>
                  </a:lnTo>
                  <a:lnTo>
                    <a:pt x="324133" y="1151094"/>
                  </a:lnTo>
                  <a:lnTo>
                    <a:pt x="328893" y="1149187"/>
                  </a:lnTo>
                  <a:lnTo>
                    <a:pt x="334287" y="1146963"/>
                  </a:lnTo>
                  <a:lnTo>
                    <a:pt x="339365" y="1145056"/>
                  </a:lnTo>
                  <a:lnTo>
                    <a:pt x="344759" y="1143467"/>
                  </a:lnTo>
                  <a:lnTo>
                    <a:pt x="350471" y="1142196"/>
                  </a:lnTo>
                  <a:lnTo>
                    <a:pt x="355548" y="1140925"/>
                  </a:lnTo>
                  <a:lnTo>
                    <a:pt x="361260" y="1139972"/>
                  </a:lnTo>
                  <a:lnTo>
                    <a:pt x="367289" y="1139336"/>
                  </a:lnTo>
                  <a:lnTo>
                    <a:pt x="373001" y="1139018"/>
                  </a:lnTo>
                  <a:lnTo>
                    <a:pt x="379030" y="1139018"/>
                  </a:lnTo>
                  <a:lnTo>
                    <a:pt x="710312" y="1139018"/>
                  </a:lnTo>
                  <a:lnTo>
                    <a:pt x="715707" y="1138701"/>
                  </a:lnTo>
                  <a:lnTo>
                    <a:pt x="721101" y="1138065"/>
                  </a:lnTo>
                  <a:lnTo>
                    <a:pt x="726496" y="1136476"/>
                  </a:lnTo>
                  <a:lnTo>
                    <a:pt x="731573" y="1134570"/>
                  </a:lnTo>
                  <a:lnTo>
                    <a:pt x="736650" y="1132345"/>
                  </a:lnTo>
                  <a:lnTo>
                    <a:pt x="740775" y="1129803"/>
                  </a:lnTo>
                  <a:lnTo>
                    <a:pt x="745218" y="1126308"/>
                  </a:lnTo>
                  <a:lnTo>
                    <a:pt x="749343" y="1122812"/>
                  </a:lnTo>
                  <a:lnTo>
                    <a:pt x="752833" y="1118999"/>
                  </a:lnTo>
                  <a:lnTo>
                    <a:pt x="756007" y="1114550"/>
                  </a:lnTo>
                  <a:lnTo>
                    <a:pt x="758545" y="1110101"/>
                  </a:lnTo>
                  <a:lnTo>
                    <a:pt x="760766" y="1105335"/>
                  </a:lnTo>
                  <a:lnTo>
                    <a:pt x="762988" y="1099933"/>
                  </a:lnTo>
                  <a:lnTo>
                    <a:pt x="764257" y="1094848"/>
                  </a:lnTo>
                  <a:lnTo>
                    <a:pt x="765209" y="1089128"/>
                  </a:lnTo>
                  <a:lnTo>
                    <a:pt x="765209" y="1083408"/>
                  </a:lnTo>
                  <a:lnTo>
                    <a:pt x="765209" y="998246"/>
                  </a:lnTo>
                  <a:lnTo>
                    <a:pt x="765526" y="995386"/>
                  </a:lnTo>
                  <a:lnTo>
                    <a:pt x="765844" y="992208"/>
                  </a:lnTo>
                  <a:lnTo>
                    <a:pt x="766478" y="989348"/>
                  </a:lnTo>
                  <a:lnTo>
                    <a:pt x="767747" y="986488"/>
                  </a:lnTo>
                  <a:lnTo>
                    <a:pt x="769017" y="983946"/>
                  </a:lnTo>
                  <a:lnTo>
                    <a:pt x="770603" y="981404"/>
                  </a:lnTo>
                  <a:lnTo>
                    <a:pt x="772190" y="978862"/>
                  </a:lnTo>
                  <a:lnTo>
                    <a:pt x="774094" y="976955"/>
                  </a:lnTo>
                  <a:lnTo>
                    <a:pt x="776315" y="975048"/>
                  </a:lnTo>
                  <a:lnTo>
                    <a:pt x="778536" y="973141"/>
                  </a:lnTo>
                  <a:lnTo>
                    <a:pt x="781392" y="971870"/>
                  </a:lnTo>
                  <a:lnTo>
                    <a:pt x="783614" y="970599"/>
                  </a:lnTo>
                  <a:lnTo>
                    <a:pt x="786469" y="969646"/>
                  </a:lnTo>
                  <a:lnTo>
                    <a:pt x="789325" y="968693"/>
                  </a:lnTo>
                  <a:lnTo>
                    <a:pt x="792181" y="968375"/>
                  </a:lnTo>
                  <a:close/>
                  <a:moveTo>
                    <a:pt x="854248" y="475049"/>
                  </a:moveTo>
                  <a:lnTo>
                    <a:pt x="968334" y="729382"/>
                  </a:lnTo>
                  <a:lnTo>
                    <a:pt x="999072" y="623496"/>
                  </a:lnTo>
                  <a:lnTo>
                    <a:pt x="996361" y="622927"/>
                  </a:lnTo>
                  <a:lnTo>
                    <a:pt x="990612" y="621333"/>
                  </a:lnTo>
                  <a:lnTo>
                    <a:pt x="985184" y="619103"/>
                  </a:lnTo>
                  <a:lnTo>
                    <a:pt x="980393" y="616553"/>
                  </a:lnTo>
                  <a:lnTo>
                    <a:pt x="975603" y="614004"/>
                  </a:lnTo>
                  <a:lnTo>
                    <a:pt x="971132" y="611136"/>
                  </a:lnTo>
                  <a:lnTo>
                    <a:pt x="966981" y="607950"/>
                  </a:lnTo>
                  <a:lnTo>
                    <a:pt x="963468" y="604444"/>
                  </a:lnTo>
                  <a:lnTo>
                    <a:pt x="959636" y="600620"/>
                  </a:lnTo>
                  <a:lnTo>
                    <a:pt x="956762" y="597115"/>
                  </a:lnTo>
                  <a:lnTo>
                    <a:pt x="953568" y="593291"/>
                  </a:lnTo>
                  <a:lnTo>
                    <a:pt x="951014" y="589467"/>
                  </a:lnTo>
                  <a:lnTo>
                    <a:pt x="948778" y="585325"/>
                  </a:lnTo>
                  <a:lnTo>
                    <a:pt x="944308" y="577677"/>
                  </a:lnTo>
                  <a:lnTo>
                    <a:pt x="940795" y="570029"/>
                  </a:lnTo>
                  <a:lnTo>
                    <a:pt x="938559" y="563018"/>
                  </a:lnTo>
                  <a:lnTo>
                    <a:pt x="936643" y="556645"/>
                  </a:lnTo>
                  <a:lnTo>
                    <a:pt x="935366" y="550909"/>
                  </a:lnTo>
                  <a:lnTo>
                    <a:pt x="934089" y="546767"/>
                  </a:lnTo>
                  <a:lnTo>
                    <a:pt x="933450" y="543261"/>
                  </a:lnTo>
                  <a:lnTo>
                    <a:pt x="937921" y="545492"/>
                  </a:lnTo>
                  <a:lnTo>
                    <a:pt x="942711" y="547723"/>
                  </a:lnTo>
                  <a:lnTo>
                    <a:pt x="949098" y="550909"/>
                  </a:lnTo>
                  <a:lnTo>
                    <a:pt x="957081" y="554096"/>
                  </a:lnTo>
                  <a:lnTo>
                    <a:pt x="966342" y="557601"/>
                  </a:lnTo>
                  <a:lnTo>
                    <a:pt x="976880" y="560469"/>
                  </a:lnTo>
                  <a:lnTo>
                    <a:pt x="982629" y="561744"/>
                  </a:lnTo>
                  <a:lnTo>
                    <a:pt x="988377" y="563337"/>
                  </a:lnTo>
                  <a:lnTo>
                    <a:pt x="994445" y="564293"/>
                  </a:lnTo>
                  <a:lnTo>
                    <a:pt x="1000831" y="565249"/>
                  </a:lnTo>
                  <a:lnTo>
                    <a:pt x="1007218" y="565886"/>
                  </a:lnTo>
                  <a:lnTo>
                    <a:pt x="1013924" y="566205"/>
                  </a:lnTo>
                  <a:lnTo>
                    <a:pt x="1020631" y="566205"/>
                  </a:lnTo>
                  <a:lnTo>
                    <a:pt x="1027656" y="565886"/>
                  </a:lnTo>
                  <a:lnTo>
                    <a:pt x="1034682" y="565568"/>
                  </a:lnTo>
                  <a:lnTo>
                    <a:pt x="1041707" y="564293"/>
                  </a:lnTo>
                  <a:lnTo>
                    <a:pt x="1048733" y="563018"/>
                  </a:lnTo>
                  <a:lnTo>
                    <a:pt x="1055758" y="560788"/>
                  </a:lnTo>
                  <a:lnTo>
                    <a:pt x="1063103" y="558557"/>
                  </a:lnTo>
                  <a:lnTo>
                    <a:pt x="1070129" y="555371"/>
                  </a:lnTo>
                  <a:lnTo>
                    <a:pt x="1077474" y="552184"/>
                  </a:lnTo>
                  <a:lnTo>
                    <a:pt x="1084499" y="548041"/>
                  </a:lnTo>
                  <a:lnTo>
                    <a:pt x="1091525" y="543580"/>
                  </a:lnTo>
                  <a:lnTo>
                    <a:pt x="1098550" y="538163"/>
                  </a:lnTo>
                  <a:lnTo>
                    <a:pt x="1098231" y="541668"/>
                  </a:lnTo>
                  <a:lnTo>
                    <a:pt x="1097592" y="545811"/>
                  </a:lnTo>
                  <a:lnTo>
                    <a:pt x="1096315" y="551228"/>
                  </a:lnTo>
                  <a:lnTo>
                    <a:pt x="1095037" y="557920"/>
                  </a:lnTo>
                  <a:lnTo>
                    <a:pt x="1092802" y="564930"/>
                  </a:lnTo>
                  <a:lnTo>
                    <a:pt x="1089928" y="572578"/>
                  </a:lnTo>
                  <a:lnTo>
                    <a:pt x="1086734" y="580545"/>
                  </a:lnTo>
                  <a:lnTo>
                    <a:pt x="1084818" y="584687"/>
                  </a:lnTo>
                  <a:lnTo>
                    <a:pt x="1082264" y="588830"/>
                  </a:lnTo>
                  <a:lnTo>
                    <a:pt x="1080028" y="592654"/>
                  </a:lnTo>
                  <a:lnTo>
                    <a:pt x="1077474" y="596478"/>
                  </a:lnTo>
                  <a:lnTo>
                    <a:pt x="1074280" y="599983"/>
                  </a:lnTo>
                  <a:lnTo>
                    <a:pt x="1071406" y="603807"/>
                  </a:lnTo>
                  <a:lnTo>
                    <a:pt x="1067574" y="606994"/>
                  </a:lnTo>
                  <a:lnTo>
                    <a:pt x="1063742" y="610499"/>
                  </a:lnTo>
                  <a:lnTo>
                    <a:pt x="1059910" y="613367"/>
                  </a:lnTo>
                  <a:lnTo>
                    <a:pt x="1055439" y="616235"/>
                  </a:lnTo>
                  <a:lnTo>
                    <a:pt x="1050968" y="618465"/>
                  </a:lnTo>
                  <a:lnTo>
                    <a:pt x="1046178" y="621015"/>
                  </a:lnTo>
                  <a:lnTo>
                    <a:pt x="1043098" y="621918"/>
                  </a:lnTo>
                  <a:lnTo>
                    <a:pt x="1058953" y="723182"/>
                  </a:lnTo>
                  <a:lnTo>
                    <a:pt x="1183794" y="477832"/>
                  </a:lnTo>
                  <a:lnTo>
                    <a:pt x="1184474" y="476886"/>
                  </a:lnTo>
                  <a:lnTo>
                    <a:pt x="1201924" y="486411"/>
                  </a:lnTo>
                  <a:lnTo>
                    <a:pt x="1218105" y="495301"/>
                  </a:lnTo>
                  <a:lnTo>
                    <a:pt x="1234286" y="505143"/>
                  </a:lnTo>
                  <a:lnTo>
                    <a:pt x="1249515" y="514351"/>
                  </a:lnTo>
                  <a:lnTo>
                    <a:pt x="1264744" y="524193"/>
                  </a:lnTo>
                  <a:lnTo>
                    <a:pt x="1279021" y="534036"/>
                  </a:lnTo>
                  <a:lnTo>
                    <a:pt x="1292664" y="544513"/>
                  </a:lnTo>
                  <a:lnTo>
                    <a:pt x="1305989" y="554673"/>
                  </a:lnTo>
                  <a:lnTo>
                    <a:pt x="1318680" y="565468"/>
                  </a:lnTo>
                  <a:lnTo>
                    <a:pt x="1330736" y="576263"/>
                  </a:lnTo>
                  <a:lnTo>
                    <a:pt x="1342475" y="587693"/>
                  </a:lnTo>
                  <a:lnTo>
                    <a:pt x="1353263" y="599123"/>
                  </a:lnTo>
                  <a:lnTo>
                    <a:pt x="1363733" y="611188"/>
                  </a:lnTo>
                  <a:lnTo>
                    <a:pt x="1373885" y="623253"/>
                  </a:lnTo>
                  <a:lnTo>
                    <a:pt x="1383086" y="635953"/>
                  </a:lnTo>
                  <a:lnTo>
                    <a:pt x="1391970" y="649288"/>
                  </a:lnTo>
                  <a:lnTo>
                    <a:pt x="1400536" y="662623"/>
                  </a:lnTo>
                  <a:lnTo>
                    <a:pt x="1408150" y="676593"/>
                  </a:lnTo>
                  <a:lnTo>
                    <a:pt x="1415130" y="691516"/>
                  </a:lnTo>
                  <a:lnTo>
                    <a:pt x="1422110" y="706121"/>
                  </a:lnTo>
                  <a:lnTo>
                    <a:pt x="1428139" y="721678"/>
                  </a:lnTo>
                  <a:lnTo>
                    <a:pt x="1433849" y="737871"/>
                  </a:lnTo>
                  <a:lnTo>
                    <a:pt x="1438926" y="754381"/>
                  </a:lnTo>
                  <a:lnTo>
                    <a:pt x="1443368" y="771526"/>
                  </a:lnTo>
                  <a:lnTo>
                    <a:pt x="1447492" y="789623"/>
                  </a:lnTo>
                  <a:lnTo>
                    <a:pt x="1450982" y="808039"/>
                  </a:lnTo>
                  <a:lnTo>
                    <a:pt x="1453837" y="827406"/>
                  </a:lnTo>
                  <a:lnTo>
                    <a:pt x="1456058" y="847091"/>
                  </a:lnTo>
                  <a:lnTo>
                    <a:pt x="1457962" y="867729"/>
                  </a:lnTo>
                  <a:lnTo>
                    <a:pt x="1459231" y="888684"/>
                  </a:lnTo>
                  <a:lnTo>
                    <a:pt x="1460183" y="910909"/>
                  </a:lnTo>
                  <a:lnTo>
                    <a:pt x="1460500" y="933451"/>
                  </a:lnTo>
                  <a:lnTo>
                    <a:pt x="581025" y="933451"/>
                  </a:lnTo>
                  <a:lnTo>
                    <a:pt x="581342" y="910274"/>
                  </a:lnTo>
                  <a:lnTo>
                    <a:pt x="581660" y="887414"/>
                  </a:lnTo>
                  <a:lnTo>
                    <a:pt x="582929" y="865506"/>
                  </a:lnTo>
                  <a:lnTo>
                    <a:pt x="584198" y="844234"/>
                  </a:lnTo>
                  <a:lnTo>
                    <a:pt x="585784" y="823914"/>
                  </a:lnTo>
                  <a:lnTo>
                    <a:pt x="587688" y="804228"/>
                  </a:lnTo>
                  <a:lnTo>
                    <a:pt x="590543" y="785178"/>
                  </a:lnTo>
                  <a:lnTo>
                    <a:pt x="593399" y="767081"/>
                  </a:lnTo>
                  <a:lnTo>
                    <a:pt x="596889" y="749618"/>
                  </a:lnTo>
                  <a:lnTo>
                    <a:pt x="600696" y="732791"/>
                  </a:lnTo>
                  <a:lnTo>
                    <a:pt x="605455" y="716598"/>
                  </a:lnTo>
                  <a:lnTo>
                    <a:pt x="610531" y="700723"/>
                  </a:lnTo>
                  <a:lnTo>
                    <a:pt x="616242" y="685801"/>
                  </a:lnTo>
                  <a:lnTo>
                    <a:pt x="622270" y="670878"/>
                  </a:lnTo>
                  <a:lnTo>
                    <a:pt x="629250" y="656908"/>
                  </a:lnTo>
                  <a:lnTo>
                    <a:pt x="636548" y="643573"/>
                  </a:lnTo>
                  <a:lnTo>
                    <a:pt x="644479" y="630238"/>
                  </a:lnTo>
                  <a:lnTo>
                    <a:pt x="653363" y="617856"/>
                  </a:lnTo>
                  <a:lnTo>
                    <a:pt x="662564" y="605473"/>
                  </a:lnTo>
                  <a:lnTo>
                    <a:pt x="673034" y="594043"/>
                  </a:lnTo>
                  <a:lnTo>
                    <a:pt x="683504" y="582296"/>
                  </a:lnTo>
                  <a:lnTo>
                    <a:pt x="695243" y="571183"/>
                  </a:lnTo>
                  <a:lnTo>
                    <a:pt x="707299" y="560388"/>
                  </a:lnTo>
                  <a:lnTo>
                    <a:pt x="720624" y="550228"/>
                  </a:lnTo>
                  <a:lnTo>
                    <a:pt x="734267" y="539751"/>
                  </a:lnTo>
                  <a:lnTo>
                    <a:pt x="748861" y="530226"/>
                  </a:lnTo>
                  <a:lnTo>
                    <a:pt x="764408" y="520383"/>
                  </a:lnTo>
                  <a:lnTo>
                    <a:pt x="780589" y="510858"/>
                  </a:lnTo>
                  <a:lnTo>
                    <a:pt x="798038" y="501651"/>
                  </a:lnTo>
                  <a:lnTo>
                    <a:pt x="816123" y="492443"/>
                  </a:lnTo>
                  <a:lnTo>
                    <a:pt x="835159" y="483236"/>
                  </a:lnTo>
                  <a:lnTo>
                    <a:pt x="854248" y="475049"/>
                  </a:lnTo>
                  <a:close/>
                  <a:moveTo>
                    <a:pt x="855147" y="474663"/>
                  </a:moveTo>
                  <a:lnTo>
                    <a:pt x="855153" y="474670"/>
                  </a:lnTo>
                  <a:lnTo>
                    <a:pt x="855131" y="474670"/>
                  </a:lnTo>
                  <a:lnTo>
                    <a:pt x="855147" y="474663"/>
                  </a:lnTo>
                  <a:close/>
                  <a:moveTo>
                    <a:pt x="1020763" y="0"/>
                  </a:moveTo>
                  <a:lnTo>
                    <a:pt x="1027440" y="318"/>
                  </a:lnTo>
                  <a:lnTo>
                    <a:pt x="1034436" y="1272"/>
                  </a:lnTo>
                  <a:lnTo>
                    <a:pt x="1041750" y="1908"/>
                  </a:lnTo>
                  <a:lnTo>
                    <a:pt x="1049064" y="2863"/>
                  </a:lnTo>
                  <a:lnTo>
                    <a:pt x="1057014" y="4135"/>
                  </a:lnTo>
                  <a:lnTo>
                    <a:pt x="1065282" y="5726"/>
                  </a:lnTo>
                  <a:lnTo>
                    <a:pt x="1073231" y="7952"/>
                  </a:lnTo>
                  <a:lnTo>
                    <a:pt x="1081499" y="10179"/>
                  </a:lnTo>
                  <a:lnTo>
                    <a:pt x="1089767" y="12406"/>
                  </a:lnTo>
                  <a:lnTo>
                    <a:pt x="1098671" y="15587"/>
                  </a:lnTo>
                  <a:lnTo>
                    <a:pt x="1106939" y="18767"/>
                  </a:lnTo>
                  <a:lnTo>
                    <a:pt x="1115207" y="22585"/>
                  </a:lnTo>
                  <a:lnTo>
                    <a:pt x="1123474" y="26720"/>
                  </a:lnTo>
                  <a:lnTo>
                    <a:pt x="1131742" y="30855"/>
                  </a:lnTo>
                  <a:lnTo>
                    <a:pt x="1139374" y="35626"/>
                  </a:lnTo>
                  <a:lnTo>
                    <a:pt x="1147006" y="40716"/>
                  </a:lnTo>
                  <a:lnTo>
                    <a:pt x="1154638" y="46442"/>
                  </a:lnTo>
                  <a:lnTo>
                    <a:pt x="1161952" y="52167"/>
                  </a:lnTo>
                  <a:lnTo>
                    <a:pt x="1168629" y="59166"/>
                  </a:lnTo>
                  <a:lnTo>
                    <a:pt x="1174989" y="65846"/>
                  </a:lnTo>
                  <a:lnTo>
                    <a:pt x="1181031" y="73480"/>
                  </a:lnTo>
                  <a:lnTo>
                    <a:pt x="1186119" y="81432"/>
                  </a:lnTo>
                  <a:lnTo>
                    <a:pt x="1190889" y="89703"/>
                  </a:lnTo>
                  <a:lnTo>
                    <a:pt x="1195341" y="98927"/>
                  </a:lnTo>
                  <a:lnTo>
                    <a:pt x="1197249" y="103381"/>
                  </a:lnTo>
                  <a:lnTo>
                    <a:pt x="1198839" y="108152"/>
                  </a:lnTo>
                  <a:lnTo>
                    <a:pt x="1200429" y="113242"/>
                  </a:lnTo>
                  <a:lnTo>
                    <a:pt x="1202019" y="118331"/>
                  </a:lnTo>
                  <a:lnTo>
                    <a:pt x="1202973" y="123739"/>
                  </a:lnTo>
                  <a:lnTo>
                    <a:pt x="1203927" y="128828"/>
                  </a:lnTo>
                  <a:lnTo>
                    <a:pt x="1204881" y="134554"/>
                  </a:lnTo>
                  <a:lnTo>
                    <a:pt x="1205517" y="140280"/>
                  </a:lnTo>
                  <a:lnTo>
                    <a:pt x="1205835" y="146005"/>
                  </a:lnTo>
                  <a:lnTo>
                    <a:pt x="1206153" y="152049"/>
                  </a:lnTo>
                  <a:lnTo>
                    <a:pt x="1206153" y="158093"/>
                  </a:lnTo>
                  <a:lnTo>
                    <a:pt x="1206153" y="164455"/>
                  </a:lnTo>
                  <a:lnTo>
                    <a:pt x="1205517" y="170817"/>
                  </a:lnTo>
                  <a:lnTo>
                    <a:pt x="1204881" y="177497"/>
                  </a:lnTo>
                  <a:lnTo>
                    <a:pt x="1204245" y="184177"/>
                  </a:lnTo>
                  <a:lnTo>
                    <a:pt x="1203291" y="191175"/>
                  </a:lnTo>
                  <a:lnTo>
                    <a:pt x="1204245" y="191175"/>
                  </a:lnTo>
                  <a:lnTo>
                    <a:pt x="1206789" y="192129"/>
                  </a:lnTo>
                  <a:lnTo>
                    <a:pt x="1210286" y="194038"/>
                  </a:lnTo>
                  <a:lnTo>
                    <a:pt x="1212194" y="195628"/>
                  </a:lnTo>
                  <a:lnTo>
                    <a:pt x="1214420" y="197219"/>
                  </a:lnTo>
                  <a:lnTo>
                    <a:pt x="1216328" y="199445"/>
                  </a:lnTo>
                  <a:lnTo>
                    <a:pt x="1218554" y="202308"/>
                  </a:lnTo>
                  <a:lnTo>
                    <a:pt x="1220462" y="205171"/>
                  </a:lnTo>
                  <a:lnTo>
                    <a:pt x="1222052" y="208988"/>
                  </a:lnTo>
                  <a:lnTo>
                    <a:pt x="1223642" y="212805"/>
                  </a:lnTo>
                  <a:lnTo>
                    <a:pt x="1224596" y="217895"/>
                  </a:lnTo>
                  <a:lnTo>
                    <a:pt x="1225232" y="223302"/>
                  </a:lnTo>
                  <a:lnTo>
                    <a:pt x="1225550" y="229664"/>
                  </a:lnTo>
                  <a:lnTo>
                    <a:pt x="1225232" y="241752"/>
                  </a:lnTo>
                  <a:lnTo>
                    <a:pt x="1224278" y="251931"/>
                  </a:lnTo>
                  <a:lnTo>
                    <a:pt x="1223006" y="261156"/>
                  </a:lnTo>
                  <a:lnTo>
                    <a:pt x="1221098" y="268790"/>
                  </a:lnTo>
                  <a:lnTo>
                    <a:pt x="1218236" y="275152"/>
                  </a:lnTo>
                  <a:lnTo>
                    <a:pt x="1215692" y="280878"/>
                  </a:lnTo>
                  <a:lnTo>
                    <a:pt x="1212194" y="285967"/>
                  </a:lnTo>
                  <a:lnTo>
                    <a:pt x="1209015" y="290102"/>
                  </a:lnTo>
                  <a:lnTo>
                    <a:pt x="1205199" y="294556"/>
                  </a:lnTo>
                  <a:lnTo>
                    <a:pt x="1203609" y="297737"/>
                  </a:lnTo>
                  <a:lnTo>
                    <a:pt x="1201701" y="300918"/>
                  </a:lnTo>
                  <a:lnTo>
                    <a:pt x="1199793" y="305053"/>
                  </a:lnTo>
                  <a:lnTo>
                    <a:pt x="1198203" y="309506"/>
                  </a:lnTo>
                  <a:lnTo>
                    <a:pt x="1196931" y="314914"/>
                  </a:lnTo>
                  <a:lnTo>
                    <a:pt x="1195977" y="321276"/>
                  </a:lnTo>
                  <a:lnTo>
                    <a:pt x="1195023" y="328592"/>
                  </a:lnTo>
                  <a:lnTo>
                    <a:pt x="1193433" y="335908"/>
                  </a:lnTo>
                  <a:lnTo>
                    <a:pt x="1191843" y="343860"/>
                  </a:lnTo>
                  <a:lnTo>
                    <a:pt x="1189617" y="351495"/>
                  </a:lnTo>
                  <a:lnTo>
                    <a:pt x="1187391" y="359447"/>
                  </a:lnTo>
                  <a:lnTo>
                    <a:pt x="1184211" y="367081"/>
                  </a:lnTo>
                  <a:lnTo>
                    <a:pt x="1181349" y="375352"/>
                  </a:lnTo>
                  <a:lnTo>
                    <a:pt x="1177851" y="383304"/>
                  </a:lnTo>
                  <a:lnTo>
                    <a:pt x="1173717" y="391257"/>
                  </a:lnTo>
                  <a:lnTo>
                    <a:pt x="1169901" y="398891"/>
                  </a:lnTo>
                  <a:lnTo>
                    <a:pt x="1165449" y="406843"/>
                  </a:lnTo>
                  <a:lnTo>
                    <a:pt x="1160680" y="414796"/>
                  </a:lnTo>
                  <a:lnTo>
                    <a:pt x="1155910" y="422430"/>
                  </a:lnTo>
                  <a:lnTo>
                    <a:pt x="1150504" y="429746"/>
                  </a:lnTo>
                  <a:lnTo>
                    <a:pt x="1145098" y="437062"/>
                  </a:lnTo>
                  <a:lnTo>
                    <a:pt x="1139374" y="444378"/>
                  </a:lnTo>
                  <a:lnTo>
                    <a:pt x="1133332" y="451058"/>
                  </a:lnTo>
                  <a:lnTo>
                    <a:pt x="1126972" y="457738"/>
                  </a:lnTo>
                  <a:lnTo>
                    <a:pt x="1120612" y="464100"/>
                  </a:lnTo>
                  <a:lnTo>
                    <a:pt x="1113935" y="470144"/>
                  </a:lnTo>
                  <a:lnTo>
                    <a:pt x="1106939" y="475870"/>
                  </a:lnTo>
                  <a:lnTo>
                    <a:pt x="1099943" y="481596"/>
                  </a:lnTo>
                  <a:lnTo>
                    <a:pt x="1092947" y="486367"/>
                  </a:lnTo>
                  <a:lnTo>
                    <a:pt x="1085633" y="490820"/>
                  </a:lnTo>
                  <a:lnTo>
                    <a:pt x="1078001" y="495274"/>
                  </a:lnTo>
                  <a:lnTo>
                    <a:pt x="1070052" y="499091"/>
                  </a:lnTo>
                  <a:lnTo>
                    <a:pt x="1062102" y="501954"/>
                  </a:lnTo>
                  <a:lnTo>
                    <a:pt x="1054152" y="504816"/>
                  </a:lnTo>
                  <a:lnTo>
                    <a:pt x="1046202" y="506725"/>
                  </a:lnTo>
                  <a:lnTo>
                    <a:pt x="1037616" y="508315"/>
                  </a:lnTo>
                  <a:lnTo>
                    <a:pt x="1029348" y="509270"/>
                  </a:lnTo>
                  <a:lnTo>
                    <a:pt x="1020763" y="509588"/>
                  </a:lnTo>
                  <a:lnTo>
                    <a:pt x="1012177" y="509270"/>
                  </a:lnTo>
                  <a:lnTo>
                    <a:pt x="1003909" y="508315"/>
                  </a:lnTo>
                  <a:lnTo>
                    <a:pt x="995641" y="506725"/>
                  </a:lnTo>
                  <a:lnTo>
                    <a:pt x="987691" y="504816"/>
                  </a:lnTo>
                  <a:lnTo>
                    <a:pt x="979423" y="501954"/>
                  </a:lnTo>
                  <a:lnTo>
                    <a:pt x="971473" y="499091"/>
                  </a:lnTo>
                  <a:lnTo>
                    <a:pt x="963842" y="495274"/>
                  </a:lnTo>
                  <a:lnTo>
                    <a:pt x="956210" y="490820"/>
                  </a:lnTo>
                  <a:lnTo>
                    <a:pt x="948896" y="486367"/>
                  </a:lnTo>
                  <a:lnTo>
                    <a:pt x="941264" y="481596"/>
                  </a:lnTo>
                  <a:lnTo>
                    <a:pt x="934268" y="475870"/>
                  </a:lnTo>
                  <a:lnTo>
                    <a:pt x="927590" y="470144"/>
                  </a:lnTo>
                  <a:lnTo>
                    <a:pt x="920913" y="464100"/>
                  </a:lnTo>
                  <a:lnTo>
                    <a:pt x="914553" y="457738"/>
                  </a:lnTo>
                  <a:lnTo>
                    <a:pt x="908193" y="451058"/>
                  </a:lnTo>
                  <a:lnTo>
                    <a:pt x="902151" y="444378"/>
                  </a:lnTo>
                  <a:lnTo>
                    <a:pt x="896427" y="437062"/>
                  </a:lnTo>
                  <a:lnTo>
                    <a:pt x="891339" y="429746"/>
                  </a:lnTo>
                  <a:lnTo>
                    <a:pt x="885933" y="422430"/>
                  </a:lnTo>
                  <a:lnTo>
                    <a:pt x="880845" y="414796"/>
                  </a:lnTo>
                  <a:lnTo>
                    <a:pt x="876076" y="406843"/>
                  </a:lnTo>
                  <a:lnTo>
                    <a:pt x="871942" y="398891"/>
                  </a:lnTo>
                  <a:lnTo>
                    <a:pt x="867808" y="391257"/>
                  </a:lnTo>
                  <a:lnTo>
                    <a:pt x="863674" y="383304"/>
                  </a:lnTo>
                  <a:lnTo>
                    <a:pt x="860494" y="375352"/>
                  </a:lnTo>
                  <a:lnTo>
                    <a:pt x="856996" y="367081"/>
                  </a:lnTo>
                  <a:lnTo>
                    <a:pt x="854452" y="359447"/>
                  </a:lnTo>
                  <a:lnTo>
                    <a:pt x="852226" y="351495"/>
                  </a:lnTo>
                  <a:lnTo>
                    <a:pt x="849682" y="343860"/>
                  </a:lnTo>
                  <a:lnTo>
                    <a:pt x="848092" y="335908"/>
                  </a:lnTo>
                  <a:lnTo>
                    <a:pt x="846820" y="328592"/>
                  </a:lnTo>
                  <a:lnTo>
                    <a:pt x="845866" y="321276"/>
                  </a:lnTo>
                  <a:lnTo>
                    <a:pt x="844594" y="314914"/>
                  </a:lnTo>
                  <a:lnTo>
                    <a:pt x="843322" y="309506"/>
                  </a:lnTo>
                  <a:lnTo>
                    <a:pt x="841732" y="305053"/>
                  </a:lnTo>
                  <a:lnTo>
                    <a:pt x="840142" y="300918"/>
                  </a:lnTo>
                  <a:lnTo>
                    <a:pt x="837916" y="297737"/>
                  </a:lnTo>
                  <a:lnTo>
                    <a:pt x="836326" y="294556"/>
                  </a:lnTo>
                  <a:lnTo>
                    <a:pt x="832829" y="290102"/>
                  </a:lnTo>
                  <a:lnTo>
                    <a:pt x="829013" y="285967"/>
                  </a:lnTo>
                  <a:lnTo>
                    <a:pt x="826151" y="280878"/>
                  </a:lnTo>
                  <a:lnTo>
                    <a:pt x="822971" y="275152"/>
                  </a:lnTo>
                  <a:lnTo>
                    <a:pt x="820745" y="268790"/>
                  </a:lnTo>
                  <a:lnTo>
                    <a:pt x="818519" y="261156"/>
                  </a:lnTo>
                  <a:lnTo>
                    <a:pt x="817247" y="251931"/>
                  </a:lnTo>
                  <a:lnTo>
                    <a:pt x="816293" y="241752"/>
                  </a:lnTo>
                  <a:lnTo>
                    <a:pt x="815975" y="229664"/>
                  </a:lnTo>
                  <a:lnTo>
                    <a:pt x="816293" y="223302"/>
                  </a:lnTo>
                  <a:lnTo>
                    <a:pt x="816929" y="217895"/>
                  </a:lnTo>
                  <a:lnTo>
                    <a:pt x="817883" y="212805"/>
                  </a:lnTo>
                  <a:lnTo>
                    <a:pt x="819791" y="208988"/>
                  </a:lnTo>
                  <a:lnTo>
                    <a:pt x="821381" y="205171"/>
                  </a:lnTo>
                  <a:lnTo>
                    <a:pt x="822971" y="202308"/>
                  </a:lnTo>
                  <a:lnTo>
                    <a:pt x="824879" y="199445"/>
                  </a:lnTo>
                  <a:lnTo>
                    <a:pt x="827423" y="197219"/>
                  </a:lnTo>
                  <a:lnTo>
                    <a:pt x="829331" y="195628"/>
                  </a:lnTo>
                  <a:lnTo>
                    <a:pt x="831239" y="194038"/>
                  </a:lnTo>
                  <a:lnTo>
                    <a:pt x="835054" y="192129"/>
                  </a:lnTo>
                  <a:lnTo>
                    <a:pt x="837280" y="191175"/>
                  </a:lnTo>
                  <a:lnTo>
                    <a:pt x="838234" y="191175"/>
                  </a:lnTo>
                  <a:lnTo>
                    <a:pt x="837280" y="184177"/>
                  </a:lnTo>
                  <a:lnTo>
                    <a:pt x="836326" y="177497"/>
                  </a:lnTo>
                  <a:lnTo>
                    <a:pt x="835690" y="170817"/>
                  </a:lnTo>
                  <a:lnTo>
                    <a:pt x="835372" y="164455"/>
                  </a:lnTo>
                  <a:lnTo>
                    <a:pt x="835372" y="158093"/>
                  </a:lnTo>
                  <a:lnTo>
                    <a:pt x="835372" y="152049"/>
                  </a:lnTo>
                  <a:lnTo>
                    <a:pt x="835690" y="146005"/>
                  </a:lnTo>
                  <a:lnTo>
                    <a:pt x="836008" y="140280"/>
                  </a:lnTo>
                  <a:lnTo>
                    <a:pt x="836644" y="134554"/>
                  </a:lnTo>
                  <a:lnTo>
                    <a:pt x="837280" y="128828"/>
                  </a:lnTo>
                  <a:lnTo>
                    <a:pt x="838234" y="123739"/>
                  </a:lnTo>
                  <a:lnTo>
                    <a:pt x="839824" y="118331"/>
                  </a:lnTo>
                  <a:lnTo>
                    <a:pt x="841096" y="113242"/>
                  </a:lnTo>
                  <a:lnTo>
                    <a:pt x="842686" y="108152"/>
                  </a:lnTo>
                  <a:lnTo>
                    <a:pt x="844276" y="103381"/>
                  </a:lnTo>
                  <a:lnTo>
                    <a:pt x="846502" y="98927"/>
                  </a:lnTo>
                  <a:lnTo>
                    <a:pt x="850636" y="89703"/>
                  </a:lnTo>
                  <a:lnTo>
                    <a:pt x="855406" y="81432"/>
                  </a:lnTo>
                  <a:lnTo>
                    <a:pt x="860812" y="73480"/>
                  </a:lnTo>
                  <a:lnTo>
                    <a:pt x="866854" y="65846"/>
                  </a:lnTo>
                  <a:lnTo>
                    <a:pt x="873214" y="59166"/>
                  </a:lnTo>
                  <a:lnTo>
                    <a:pt x="879891" y="52167"/>
                  </a:lnTo>
                  <a:lnTo>
                    <a:pt x="886887" y="46442"/>
                  </a:lnTo>
                  <a:lnTo>
                    <a:pt x="894201" y="40716"/>
                  </a:lnTo>
                  <a:lnTo>
                    <a:pt x="901833" y="35626"/>
                  </a:lnTo>
                  <a:lnTo>
                    <a:pt x="910101" y="30855"/>
                  </a:lnTo>
                  <a:lnTo>
                    <a:pt x="918051" y="26720"/>
                  </a:lnTo>
                  <a:lnTo>
                    <a:pt x="926318" y="22585"/>
                  </a:lnTo>
                  <a:lnTo>
                    <a:pt x="934586" y="18767"/>
                  </a:lnTo>
                  <a:lnTo>
                    <a:pt x="943172" y="15587"/>
                  </a:lnTo>
                  <a:lnTo>
                    <a:pt x="951440" y="12406"/>
                  </a:lnTo>
                  <a:lnTo>
                    <a:pt x="959708" y="10179"/>
                  </a:lnTo>
                  <a:lnTo>
                    <a:pt x="968294" y="7952"/>
                  </a:lnTo>
                  <a:lnTo>
                    <a:pt x="976561" y="5726"/>
                  </a:lnTo>
                  <a:lnTo>
                    <a:pt x="984511" y="4135"/>
                  </a:lnTo>
                  <a:lnTo>
                    <a:pt x="992143" y="2863"/>
                  </a:lnTo>
                  <a:lnTo>
                    <a:pt x="999775" y="1908"/>
                  </a:lnTo>
                  <a:lnTo>
                    <a:pt x="1007407" y="1272"/>
                  </a:lnTo>
                  <a:lnTo>
                    <a:pt x="1014403" y="318"/>
                  </a:lnTo>
                  <a:lnTo>
                    <a:pt x="1020763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l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  <p:grpSp>
        <p:nvGrpSpPr>
          <p:cNvPr id="60" name="Group 65"/>
          <p:cNvGrpSpPr/>
          <p:nvPr/>
        </p:nvGrpSpPr>
        <p:grpSpPr>
          <a:xfrm>
            <a:off x="994446" y="2007932"/>
            <a:ext cx="3212248" cy="1209433"/>
            <a:chOff x="8977511" y="2517475"/>
            <a:chExt cx="3415713" cy="1146864"/>
          </a:xfrm>
        </p:grpSpPr>
        <p:sp>
          <p:nvSpPr>
            <p:cNvPr id="61" name="TextBox 66"/>
            <p:cNvSpPr txBox="1"/>
            <p:nvPr/>
          </p:nvSpPr>
          <p:spPr>
            <a:xfrm>
              <a:off x="10713914" y="2517475"/>
              <a:ext cx="1679310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2" name="Rectangle 67"/>
            <p:cNvSpPr/>
            <p:nvPr/>
          </p:nvSpPr>
          <p:spPr>
            <a:xfrm>
              <a:off x="8977511" y="2893845"/>
              <a:ext cx="3415712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3" name="Group 65"/>
          <p:cNvGrpSpPr/>
          <p:nvPr/>
        </p:nvGrpSpPr>
        <p:grpSpPr>
          <a:xfrm>
            <a:off x="8691967" y="4346808"/>
            <a:ext cx="3180666" cy="1209433"/>
            <a:chOff x="8797071" y="2517475"/>
            <a:chExt cx="3382130" cy="1146864"/>
          </a:xfrm>
        </p:grpSpPr>
        <p:sp>
          <p:nvSpPr>
            <p:cNvPr id="64" name="TextBox 66"/>
            <p:cNvSpPr txBox="1"/>
            <p:nvPr/>
          </p:nvSpPr>
          <p:spPr>
            <a:xfrm>
              <a:off x="8797071" y="2517475"/>
              <a:ext cx="1679310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5" name="Rectangle 67"/>
            <p:cNvSpPr/>
            <p:nvPr/>
          </p:nvSpPr>
          <p:spPr>
            <a:xfrm>
              <a:off x="8797071" y="2893845"/>
              <a:ext cx="3382130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333801" y="4554622"/>
            <a:ext cx="3212248" cy="1209433"/>
            <a:chOff x="8977511" y="2517475"/>
            <a:chExt cx="3415713" cy="1146864"/>
          </a:xfrm>
        </p:grpSpPr>
        <p:sp>
          <p:nvSpPr>
            <p:cNvPr id="67" name="TextBox 66"/>
            <p:cNvSpPr txBox="1"/>
            <p:nvPr/>
          </p:nvSpPr>
          <p:spPr>
            <a:xfrm>
              <a:off x="1072414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8977511" y="2893845"/>
              <a:ext cx="3415712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209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813">
        <p:random/>
      </p:transition>
    </mc:Choice>
    <mc:Fallback xmlns="">
      <p:transition spd="slow" advClick="0" advTm="5813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1204595" y="2576172"/>
            <a:ext cx="9782809" cy="2460615"/>
            <a:chOff x="1516562" y="2109467"/>
            <a:chExt cx="9311416" cy="2460615"/>
          </a:xfrm>
        </p:grpSpPr>
        <p:sp>
          <p:nvSpPr>
            <p:cNvPr id="31" name="等腰三角形 30"/>
            <p:cNvSpPr/>
            <p:nvPr/>
          </p:nvSpPr>
          <p:spPr>
            <a:xfrm rot="5400000">
              <a:off x="8279522" y="2021627"/>
              <a:ext cx="2460615" cy="263629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1516562" y="2440835"/>
              <a:ext cx="6622868" cy="178961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485088" y="3508433"/>
            <a:ext cx="1685109" cy="587828"/>
            <a:chOff x="1485088" y="3566489"/>
            <a:chExt cx="1685109" cy="587828"/>
          </a:xfrm>
        </p:grpSpPr>
        <p:sp>
          <p:nvSpPr>
            <p:cNvPr id="34" name="矩形 33"/>
            <p:cNvSpPr/>
            <p:nvPr/>
          </p:nvSpPr>
          <p:spPr>
            <a:xfrm>
              <a:off x="1485088" y="3566489"/>
              <a:ext cx="1685109" cy="587828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534718" y="3691125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此处添加标题</a:t>
              </a:r>
              <a:endParaRPr lang="zh-CN" altLang="en-US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129838" y="3508433"/>
            <a:ext cx="1685109" cy="587828"/>
            <a:chOff x="6129838" y="3566489"/>
            <a:chExt cx="1685109" cy="587828"/>
          </a:xfrm>
        </p:grpSpPr>
        <p:sp>
          <p:nvSpPr>
            <p:cNvPr id="37" name="矩形 36"/>
            <p:cNvSpPr/>
            <p:nvPr/>
          </p:nvSpPr>
          <p:spPr>
            <a:xfrm>
              <a:off x="6129838" y="3566489"/>
              <a:ext cx="1685109" cy="587828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6164954" y="3691125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此处添加标题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408826" y="3508433"/>
            <a:ext cx="1685109" cy="587828"/>
            <a:chOff x="8408826" y="3566489"/>
            <a:chExt cx="1685109" cy="587828"/>
          </a:xfrm>
        </p:grpSpPr>
        <p:sp>
          <p:nvSpPr>
            <p:cNvPr id="40" name="矩形 39"/>
            <p:cNvSpPr/>
            <p:nvPr/>
          </p:nvSpPr>
          <p:spPr>
            <a:xfrm>
              <a:off x="8408826" y="3566489"/>
              <a:ext cx="1685109" cy="587828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8443942" y="3691122"/>
              <a:ext cx="1579278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此处添加标题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805922" y="3508432"/>
            <a:ext cx="1685109" cy="587828"/>
            <a:chOff x="3805922" y="3566488"/>
            <a:chExt cx="1685109" cy="587828"/>
          </a:xfrm>
        </p:grpSpPr>
        <p:sp>
          <p:nvSpPr>
            <p:cNvPr id="43" name="矩形 42"/>
            <p:cNvSpPr/>
            <p:nvPr/>
          </p:nvSpPr>
          <p:spPr>
            <a:xfrm>
              <a:off x="3805922" y="3566488"/>
              <a:ext cx="1685109" cy="587828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845820" y="3691122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此处添加标题</a:t>
              </a:r>
            </a:p>
          </p:txBody>
        </p:sp>
      </p:grpSp>
      <p:grpSp>
        <p:nvGrpSpPr>
          <p:cNvPr id="45" name="Group 65"/>
          <p:cNvGrpSpPr/>
          <p:nvPr/>
        </p:nvGrpSpPr>
        <p:grpSpPr>
          <a:xfrm>
            <a:off x="3531630" y="1313684"/>
            <a:ext cx="2304082" cy="1449500"/>
            <a:chOff x="9263125" y="2517475"/>
            <a:chExt cx="2450023" cy="1374511"/>
          </a:xfrm>
        </p:grpSpPr>
        <p:sp>
          <p:nvSpPr>
            <p:cNvPr id="46" name="TextBox 66"/>
            <p:cNvSpPr txBox="1"/>
            <p:nvPr/>
          </p:nvSpPr>
          <p:spPr>
            <a:xfrm>
              <a:off x="9653594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7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65"/>
          <p:cNvGrpSpPr/>
          <p:nvPr/>
        </p:nvGrpSpPr>
        <p:grpSpPr>
          <a:xfrm>
            <a:off x="8871179" y="1313684"/>
            <a:ext cx="2304082" cy="1449500"/>
            <a:chOff x="9263125" y="2517475"/>
            <a:chExt cx="2450023" cy="1374511"/>
          </a:xfrm>
        </p:grpSpPr>
        <p:sp>
          <p:nvSpPr>
            <p:cNvPr id="49" name="TextBox 66"/>
            <p:cNvSpPr txBox="1"/>
            <p:nvPr/>
          </p:nvSpPr>
          <p:spPr>
            <a:xfrm>
              <a:off x="9653594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0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Group 65"/>
          <p:cNvGrpSpPr/>
          <p:nvPr/>
        </p:nvGrpSpPr>
        <p:grpSpPr>
          <a:xfrm>
            <a:off x="5802552" y="5016966"/>
            <a:ext cx="2304082" cy="1449500"/>
            <a:chOff x="9263125" y="2517475"/>
            <a:chExt cx="2450023" cy="1374511"/>
          </a:xfrm>
        </p:grpSpPr>
        <p:sp>
          <p:nvSpPr>
            <p:cNvPr id="52" name="TextBox 66"/>
            <p:cNvSpPr txBox="1"/>
            <p:nvPr/>
          </p:nvSpPr>
          <p:spPr>
            <a:xfrm>
              <a:off x="9653594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3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65"/>
          <p:cNvGrpSpPr/>
          <p:nvPr/>
        </p:nvGrpSpPr>
        <p:grpSpPr>
          <a:xfrm>
            <a:off x="1204595" y="5036787"/>
            <a:ext cx="2304082" cy="1449500"/>
            <a:chOff x="9263125" y="2517475"/>
            <a:chExt cx="2450023" cy="1374511"/>
          </a:xfrm>
        </p:grpSpPr>
        <p:sp>
          <p:nvSpPr>
            <p:cNvPr id="55" name="TextBox 66"/>
            <p:cNvSpPr txBox="1"/>
            <p:nvPr/>
          </p:nvSpPr>
          <p:spPr>
            <a:xfrm>
              <a:off x="9653594" y="2517475"/>
              <a:ext cx="1669083" cy="4290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6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359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844">
        <p:random/>
      </p:transition>
    </mc:Choice>
    <mc:Fallback xmlns="">
      <p:transition spd="slow" advClick="0" advTm="584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cxnSp>
        <p:nvCxnSpPr>
          <p:cNvPr id="30" name="Straight Line buttom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CxnSpPr/>
          <p:nvPr/>
        </p:nvCxnSpPr>
        <p:spPr>
          <a:xfrm>
            <a:off x="915763" y="3841806"/>
            <a:ext cx="10363200" cy="0"/>
          </a:xfrm>
          <a:prstGeom prst="line">
            <a:avLst/>
          </a:prstGeom>
          <a:ln w="19050">
            <a:solidFill>
              <a:srgbClr val="4F97B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2218254" y="3263858"/>
            <a:ext cx="1113973" cy="1113970"/>
            <a:chOff x="2218254" y="3060508"/>
            <a:chExt cx="1113973" cy="1113970"/>
          </a:xfrm>
        </p:grpSpPr>
        <p:sp>
          <p:nvSpPr>
            <p:cNvPr id="32" name="Oval 4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  <p:cNvSpPr/>
            <p:nvPr/>
          </p:nvSpPr>
          <p:spPr>
            <a:xfrm>
              <a:off x="2218254" y="3060508"/>
              <a:ext cx="1113973" cy="111397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1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33" name="Freeform 48"/>
            <p:cNvSpPr>
              <a:spLocks noChangeAspect="1" noEditPoints="1"/>
            </p:cNvSpPr>
            <p:nvPr/>
          </p:nvSpPr>
          <p:spPr bwMode="auto">
            <a:xfrm>
              <a:off x="2539706" y="3399517"/>
              <a:ext cx="468000" cy="447969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537750" y="3091023"/>
            <a:ext cx="1459644" cy="1459644"/>
            <a:chOff x="3537750" y="2887673"/>
            <a:chExt cx="1459644" cy="1459644"/>
          </a:xfrm>
        </p:grpSpPr>
        <p:sp>
          <p:nvSpPr>
            <p:cNvPr id="35" name="Oval 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  <p:cNvSpPr/>
            <p:nvPr/>
          </p:nvSpPr>
          <p:spPr>
            <a:xfrm>
              <a:off x="3537750" y="2887673"/>
              <a:ext cx="1459644" cy="145964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7" dirty="0">
                <a:solidFill>
                  <a:schemeClr val="accent2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36" name="Freeform 26"/>
            <p:cNvSpPr>
              <a:spLocks noEditPoints="1"/>
            </p:cNvSpPr>
            <p:nvPr/>
          </p:nvSpPr>
          <p:spPr bwMode="auto">
            <a:xfrm>
              <a:off x="4042203" y="3354026"/>
              <a:ext cx="473513" cy="497489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202917" y="2926398"/>
            <a:ext cx="1788894" cy="1788891"/>
            <a:chOff x="5202917" y="2723048"/>
            <a:chExt cx="1788894" cy="1788891"/>
          </a:xfrm>
        </p:grpSpPr>
        <p:sp>
          <p:nvSpPr>
            <p:cNvPr id="38" name="Oval 12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  <p:cNvSpPr/>
            <p:nvPr/>
          </p:nvSpPr>
          <p:spPr>
            <a:xfrm>
              <a:off x="5202917" y="2723048"/>
              <a:ext cx="1788894" cy="1788891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7" dirty="0">
                <a:solidFill>
                  <a:schemeClr val="accent3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39" name="Freeform 31"/>
            <p:cNvSpPr>
              <a:spLocks noEditPoints="1"/>
            </p:cNvSpPr>
            <p:nvPr/>
          </p:nvSpPr>
          <p:spPr bwMode="auto">
            <a:xfrm>
              <a:off x="5845977" y="3274949"/>
              <a:ext cx="600550" cy="755238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7197333" y="3091023"/>
            <a:ext cx="1459644" cy="1459644"/>
            <a:chOff x="7197333" y="2887673"/>
            <a:chExt cx="1459644" cy="1459644"/>
          </a:xfrm>
        </p:grpSpPr>
        <p:sp>
          <p:nvSpPr>
            <p:cNvPr id="41" name="Oval 16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  <p:cNvSpPr/>
            <p:nvPr/>
          </p:nvSpPr>
          <p:spPr>
            <a:xfrm>
              <a:off x="7197333" y="2887673"/>
              <a:ext cx="1459644" cy="145964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7" dirty="0">
                <a:solidFill>
                  <a:schemeClr val="accent4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7607127" y="3383244"/>
              <a:ext cx="640056" cy="510424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862499" y="3263858"/>
            <a:ext cx="1113974" cy="1113971"/>
            <a:chOff x="8862499" y="3060508"/>
            <a:chExt cx="1113974" cy="1113971"/>
          </a:xfrm>
        </p:grpSpPr>
        <p:sp>
          <p:nvSpPr>
            <p:cNvPr id="44" name="Oval 19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  <p:cNvSpPr/>
            <p:nvPr/>
          </p:nvSpPr>
          <p:spPr>
            <a:xfrm>
              <a:off x="8862499" y="3060508"/>
              <a:ext cx="1113974" cy="1113971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5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45" name="Freeform 223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>
              <a:spLocks noChangeAspect="1"/>
            </p:cNvSpPr>
            <p:nvPr/>
          </p:nvSpPr>
          <p:spPr bwMode="auto">
            <a:xfrm>
              <a:off x="9254567" y="3476262"/>
              <a:ext cx="413055" cy="334996"/>
            </a:xfrm>
            <a:custGeom>
              <a:avLst/>
              <a:gdLst>
                <a:gd name="T0" fmla="*/ 107 w 107"/>
                <a:gd name="T1" fmla="*/ 10 h 87"/>
                <a:gd name="T2" fmla="*/ 95 w 107"/>
                <a:gd name="T3" fmla="*/ 13 h 87"/>
                <a:gd name="T4" fmla="*/ 104 w 107"/>
                <a:gd name="T5" fmla="*/ 1 h 87"/>
                <a:gd name="T6" fmla="*/ 90 w 107"/>
                <a:gd name="T7" fmla="*/ 7 h 87"/>
                <a:gd name="T8" fmla="*/ 74 w 107"/>
                <a:gd name="T9" fmla="*/ 0 h 87"/>
                <a:gd name="T10" fmla="*/ 52 w 107"/>
                <a:gd name="T11" fmla="*/ 22 h 87"/>
                <a:gd name="T12" fmla="*/ 53 w 107"/>
                <a:gd name="T13" fmla="*/ 27 h 87"/>
                <a:gd name="T14" fmla="*/ 7 w 107"/>
                <a:gd name="T15" fmla="*/ 4 h 87"/>
                <a:gd name="T16" fmla="*/ 4 w 107"/>
                <a:gd name="T17" fmla="*/ 15 h 87"/>
                <a:gd name="T18" fmla="*/ 14 w 107"/>
                <a:gd name="T19" fmla="*/ 33 h 87"/>
                <a:gd name="T20" fmla="*/ 4 w 107"/>
                <a:gd name="T21" fmla="*/ 30 h 87"/>
                <a:gd name="T22" fmla="*/ 4 w 107"/>
                <a:gd name="T23" fmla="*/ 31 h 87"/>
                <a:gd name="T24" fmla="*/ 22 w 107"/>
                <a:gd name="T25" fmla="*/ 52 h 87"/>
                <a:gd name="T26" fmla="*/ 16 w 107"/>
                <a:gd name="T27" fmla="*/ 53 h 87"/>
                <a:gd name="T28" fmla="*/ 12 w 107"/>
                <a:gd name="T29" fmla="*/ 53 h 87"/>
                <a:gd name="T30" fmla="*/ 32 w 107"/>
                <a:gd name="T31" fmla="*/ 68 h 87"/>
                <a:gd name="T32" fmla="*/ 5 w 107"/>
                <a:gd name="T33" fmla="*/ 77 h 87"/>
                <a:gd name="T34" fmla="*/ 0 w 107"/>
                <a:gd name="T35" fmla="*/ 77 h 87"/>
                <a:gd name="T36" fmla="*/ 33 w 107"/>
                <a:gd name="T37" fmla="*/ 87 h 87"/>
                <a:gd name="T38" fmla="*/ 96 w 107"/>
                <a:gd name="T39" fmla="*/ 24 h 87"/>
                <a:gd name="T40" fmla="*/ 96 w 107"/>
                <a:gd name="T41" fmla="*/ 21 h 87"/>
                <a:gd name="T42" fmla="*/ 107 w 107"/>
                <a:gd name="T43" fmla="*/ 1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7" h="87">
                  <a:moveTo>
                    <a:pt x="107" y="10"/>
                  </a:moveTo>
                  <a:cubicBezTo>
                    <a:pt x="103" y="12"/>
                    <a:pt x="99" y="13"/>
                    <a:pt x="95" y="13"/>
                  </a:cubicBezTo>
                  <a:cubicBezTo>
                    <a:pt x="99" y="11"/>
                    <a:pt x="103" y="6"/>
                    <a:pt x="104" y="1"/>
                  </a:cubicBezTo>
                  <a:cubicBezTo>
                    <a:pt x="100" y="4"/>
                    <a:pt x="95" y="6"/>
                    <a:pt x="90" y="7"/>
                  </a:cubicBezTo>
                  <a:cubicBezTo>
                    <a:pt x="86" y="2"/>
                    <a:pt x="80" y="0"/>
                    <a:pt x="74" y="0"/>
                  </a:cubicBezTo>
                  <a:cubicBezTo>
                    <a:pt x="62" y="0"/>
                    <a:pt x="52" y="9"/>
                    <a:pt x="52" y="22"/>
                  </a:cubicBezTo>
                  <a:cubicBezTo>
                    <a:pt x="52" y="23"/>
                    <a:pt x="52" y="25"/>
                    <a:pt x="53" y="27"/>
                  </a:cubicBezTo>
                  <a:cubicBezTo>
                    <a:pt x="34" y="26"/>
                    <a:pt x="18" y="17"/>
                    <a:pt x="7" y="4"/>
                  </a:cubicBezTo>
                  <a:cubicBezTo>
                    <a:pt x="5" y="7"/>
                    <a:pt x="4" y="11"/>
                    <a:pt x="4" y="15"/>
                  </a:cubicBezTo>
                  <a:cubicBezTo>
                    <a:pt x="4" y="22"/>
                    <a:pt x="8" y="29"/>
                    <a:pt x="14" y="33"/>
                  </a:cubicBezTo>
                  <a:cubicBezTo>
                    <a:pt x="10" y="33"/>
                    <a:pt x="7" y="32"/>
                    <a:pt x="4" y="3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41"/>
                    <a:pt x="12" y="50"/>
                    <a:pt x="22" y="52"/>
                  </a:cubicBezTo>
                  <a:cubicBezTo>
                    <a:pt x="20" y="53"/>
                    <a:pt x="18" y="53"/>
                    <a:pt x="16" y="53"/>
                  </a:cubicBezTo>
                  <a:cubicBezTo>
                    <a:pt x="14" y="53"/>
                    <a:pt x="13" y="53"/>
                    <a:pt x="12" y="53"/>
                  </a:cubicBezTo>
                  <a:cubicBezTo>
                    <a:pt x="15" y="61"/>
                    <a:pt x="23" y="68"/>
                    <a:pt x="32" y="68"/>
                  </a:cubicBezTo>
                  <a:cubicBezTo>
                    <a:pt x="25" y="74"/>
                    <a:pt x="15" y="77"/>
                    <a:pt x="5" y="77"/>
                  </a:cubicBezTo>
                  <a:cubicBezTo>
                    <a:pt x="3" y="77"/>
                    <a:pt x="1" y="77"/>
                    <a:pt x="0" y="77"/>
                  </a:cubicBezTo>
                  <a:cubicBezTo>
                    <a:pt x="9" y="83"/>
                    <a:pt x="21" y="87"/>
                    <a:pt x="33" y="87"/>
                  </a:cubicBezTo>
                  <a:cubicBezTo>
                    <a:pt x="74" y="87"/>
                    <a:pt x="96" y="53"/>
                    <a:pt x="96" y="24"/>
                  </a:cubicBezTo>
                  <a:cubicBezTo>
                    <a:pt x="96" y="23"/>
                    <a:pt x="96" y="22"/>
                    <a:pt x="96" y="21"/>
                  </a:cubicBezTo>
                  <a:cubicBezTo>
                    <a:pt x="101" y="18"/>
                    <a:pt x="104" y="14"/>
                    <a:pt x="107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1198649" y="4982316"/>
            <a:ext cx="249696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4927813" y="5011826"/>
            <a:ext cx="249696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8656977" y="4984817"/>
            <a:ext cx="249696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098022" y="1796554"/>
            <a:ext cx="249696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6757606" y="1792646"/>
            <a:ext cx="2496962" cy="78951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38035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8337">
        <p:random/>
      </p:transition>
    </mc:Choice>
    <mc:Fallback xmlns="">
      <p:transition spd="slow" advClick="0" advTm="8337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1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8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35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3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8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6" grpId="0"/>
      <p:bldP spid="47" grpId="0"/>
      <p:bldP spid="48" grpId="0"/>
      <p:bldP spid="49" grpId="0"/>
      <p:bldP spid="5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 rot="20961457">
            <a:off x="4395992" y="2596872"/>
            <a:ext cx="3259393" cy="3259393"/>
            <a:chOff x="3296992" y="1804833"/>
            <a:chExt cx="2444545" cy="2444545"/>
          </a:xfrm>
        </p:grpSpPr>
        <p:sp>
          <p:nvSpPr>
            <p:cNvPr id="31" name="空心弧 30"/>
            <p:cNvSpPr/>
            <p:nvPr/>
          </p:nvSpPr>
          <p:spPr>
            <a:xfrm>
              <a:off x="3296992" y="1804833"/>
              <a:ext cx="2444545" cy="2444545"/>
            </a:xfrm>
            <a:prstGeom prst="blockArc">
              <a:avLst>
                <a:gd name="adj1" fmla="val 16184436"/>
                <a:gd name="adj2" fmla="val 14875149"/>
                <a:gd name="adj3" fmla="val 5085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3925429">
              <a:off x="3982752" y="1874284"/>
              <a:ext cx="235111" cy="130268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3" name="椭圆 32"/>
          <p:cNvSpPr/>
          <p:nvPr/>
        </p:nvSpPr>
        <p:spPr>
          <a:xfrm>
            <a:off x="5407660" y="3591486"/>
            <a:ext cx="1248000" cy="1248000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 smtClean="0"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  <a:endParaRPr lang="zh-CN" altLang="en-US" sz="2000" dirty="0"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08924" y="3454282"/>
            <a:ext cx="3254891" cy="549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5" name="矩形 34"/>
          <p:cNvSpPr/>
          <p:nvPr/>
        </p:nvSpPr>
        <p:spPr>
          <a:xfrm>
            <a:off x="1134601" y="5237536"/>
            <a:ext cx="3254891" cy="549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6" name="矩形 35"/>
          <p:cNvSpPr/>
          <p:nvPr/>
        </p:nvSpPr>
        <p:spPr>
          <a:xfrm>
            <a:off x="8012432" y="3452174"/>
            <a:ext cx="3254891" cy="549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7" name="矩形 36"/>
          <p:cNvSpPr/>
          <p:nvPr/>
        </p:nvSpPr>
        <p:spPr>
          <a:xfrm>
            <a:off x="7661885" y="5202942"/>
            <a:ext cx="3254891" cy="549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8" name="矩形 37"/>
          <p:cNvSpPr/>
          <p:nvPr/>
        </p:nvSpPr>
        <p:spPr>
          <a:xfrm>
            <a:off x="6581896" y="1937339"/>
            <a:ext cx="3254891" cy="549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5610248" y="2339121"/>
            <a:ext cx="816000" cy="816000"/>
            <a:chOff x="5610248" y="1894695"/>
            <a:chExt cx="816000" cy="816000"/>
          </a:xfrm>
        </p:grpSpPr>
        <p:sp>
          <p:nvSpPr>
            <p:cNvPr id="40" name="椭圆 39"/>
            <p:cNvSpPr/>
            <p:nvPr/>
          </p:nvSpPr>
          <p:spPr>
            <a:xfrm>
              <a:off x="5610248" y="1894695"/>
              <a:ext cx="816000" cy="81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1" name="Freeform 100"/>
            <p:cNvSpPr>
              <a:spLocks noEditPoints="1"/>
            </p:cNvSpPr>
            <p:nvPr/>
          </p:nvSpPr>
          <p:spPr bwMode="auto">
            <a:xfrm>
              <a:off x="5897598" y="2140770"/>
              <a:ext cx="241300" cy="323850"/>
            </a:xfrm>
            <a:custGeom>
              <a:avLst/>
              <a:gdLst>
                <a:gd name="T0" fmla="*/ 582 w 763"/>
                <a:gd name="T1" fmla="*/ 187 h 1018"/>
                <a:gd name="T2" fmla="*/ 572 w 763"/>
                <a:gd name="T3" fmla="*/ 92 h 1018"/>
                <a:gd name="T4" fmla="*/ 561 w 763"/>
                <a:gd name="T5" fmla="*/ 48 h 1018"/>
                <a:gd name="T6" fmla="*/ 527 w 763"/>
                <a:gd name="T7" fmla="*/ 12 h 1018"/>
                <a:gd name="T8" fmla="*/ 87 w 763"/>
                <a:gd name="T9" fmla="*/ 0 h 1018"/>
                <a:gd name="T10" fmla="*/ 45 w 763"/>
                <a:gd name="T11" fmla="*/ 12 h 1018"/>
                <a:gd name="T12" fmla="*/ 10 w 763"/>
                <a:gd name="T13" fmla="*/ 48 h 1018"/>
                <a:gd name="T14" fmla="*/ 0 w 763"/>
                <a:gd name="T15" fmla="*/ 927 h 1018"/>
                <a:gd name="T16" fmla="*/ 10 w 763"/>
                <a:gd name="T17" fmla="*/ 970 h 1018"/>
                <a:gd name="T18" fmla="*/ 45 w 763"/>
                <a:gd name="T19" fmla="*/ 1007 h 1018"/>
                <a:gd name="T20" fmla="*/ 676 w 763"/>
                <a:gd name="T21" fmla="*/ 1018 h 1018"/>
                <a:gd name="T22" fmla="*/ 716 w 763"/>
                <a:gd name="T23" fmla="*/ 1007 h 1018"/>
                <a:gd name="T24" fmla="*/ 752 w 763"/>
                <a:gd name="T25" fmla="*/ 970 h 1018"/>
                <a:gd name="T26" fmla="*/ 763 w 763"/>
                <a:gd name="T27" fmla="*/ 283 h 1018"/>
                <a:gd name="T28" fmla="*/ 752 w 763"/>
                <a:gd name="T29" fmla="*/ 239 h 1018"/>
                <a:gd name="T30" fmla="*/ 716 w 763"/>
                <a:gd name="T31" fmla="*/ 203 h 1018"/>
                <a:gd name="T32" fmla="*/ 676 w 763"/>
                <a:gd name="T33" fmla="*/ 191 h 1018"/>
                <a:gd name="T34" fmla="*/ 692 w 763"/>
                <a:gd name="T35" fmla="*/ 946 h 1018"/>
                <a:gd name="T36" fmla="*/ 87 w 763"/>
                <a:gd name="T37" fmla="*/ 955 h 1018"/>
                <a:gd name="T38" fmla="*/ 65 w 763"/>
                <a:gd name="T39" fmla="*/ 938 h 1018"/>
                <a:gd name="T40" fmla="*/ 65 w 763"/>
                <a:gd name="T41" fmla="*/ 81 h 1018"/>
                <a:gd name="T42" fmla="*/ 87 w 763"/>
                <a:gd name="T43" fmla="*/ 64 h 1018"/>
                <a:gd name="T44" fmla="*/ 501 w 763"/>
                <a:gd name="T45" fmla="*/ 72 h 1018"/>
                <a:gd name="T46" fmla="*/ 508 w 763"/>
                <a:gd name="T47" fmla="*/ 163 h 1018"/>
                <a:gd name="T48" fmla="*/ 523 w 763"/>
                <a:gd name="T49" fmla="*/ 214 h 1018"/>
                <a:gd name="T50" fmla="*/ 562 w 763"/>
                <a:gd name="T51" fmla="*/ 248 h 1018"/>
                <a:gd name="T52" fmla="*/ 676 w 763"/>
                <a:gd name="T53" fmla="*/ 255 h 1018"/>
                <a:gd name="T54" fmla="*/ 697 w 763"/>
                <a:gd name="T55" fmla="*/ 271 h 1018"/>
                <a:gd name="T56" fmla="*/ 413 w 763"/>
                <a:gd name="T57" fmla="*/ 319 h 1018"/>
                <a:gd name="T58" fmla="*/ 442 w 763"/>
                <a:gd name="T59" fmla="*/ 299 h 1018"/>
                <a:gd name="T60" fmla="*/ 440 w 763"/>
                <a:gd name="T61" fmla="*/ 269 h 1018"/>
                <a:gd name="T62" fmla="*/ 158 w 763"/>
                <a:gd name="T63" fmla="*/ 255 h 1018"/>
                <a:gd name="T64" fmla="*/ 132 w 763"/>
                <a:gd name="T65" fmla="*/ 269 h 1018"/>
                <a:gd name="T66" fmla="*/ 130 w 763"/>
                <a:gd name="T67" fmla="*/ 299 h 1018"/>
                <a:gd name="T68" fmla="*/ 158 w 763"/>
                <a:gd name="T69" fmla="*/ 319 h 1018"/>
                <a:gd name="T70" fmla="*/ 146 w 763"/>
                <a:gd name="T71" fmla="*/ 385 h 1018"/>
                <a:gd name="T72" fmla="*/ 126 w 763"/>
                <a:gd name="T73" fmla="*/ 414 h 1018"/>
                <a:gd name="T74" fmla="*/ 140 w 763"/>
                <a:gd name="T75" fmla="*/ 440 h 1018"/>
                <a:gd name="T76" fmla="*/ 610 w 763"/>
                <a:gd name="T77" fmla="*/ 445 h 1018"/>
                <a:gd name="T78" fmla="*/ 635 w 763"/>
                <a:gd name="T79" fmla="*/ 420 h 1018"/>
                <a:gd name="T80" fmla="*/ 626 w 763"/>
                <a:gd name="T81" fmla="*/ 392 h 1018"/>
                <a:gd name="T82" fmla="*/ 604 w 763"/>
                <a:gd name="T83" fmla="*/ 510 h 1018"/>
                <a:gd name="T84" fmla="*/ 136 w 763"/>
                <a:gd name="T85" fmla="*/ 518 h 1018"/>
                <a:gd name="T86" fmla="*/ 127 w 763"/>
                <a:gd name="T87" fmla="*/ 547 h 1018"/>
                <a:gd name="T88" fmla="*/ 152 w 763"/>
                <a:gd name="T89" fmla="*/ 572 h 1018"/>
                <a:gd name="T90" fmla="*/ 621 w 763"/>
                <a:gd name="T91" fmla="*/ 567 h 1018"/>
                <a:gd name="T92" fmla="*/ 636 w 763"/>
                <a:gd name="T93" fmla="*/ 541 h 1018"/>
                <a:gd name="T94" fmla="*/ 616 w 763"/>
                <a:gd name="T95" fmla="*/ 512 h 1018"/>
                <a:gd name="T96" fmla="*/ 158 w 763"/>
                <a:gd name="T97" fmla="*/ 636 h 1018"/>
                <a:gd name="T98" fmla="*/ 130 w 763"/>
                <a:gd name="T99" fmla="*/ 655 h 1018"/>
                <a:gd name="T100" fmla="*/ 132 w 763"/>
                <a:gd name="T101" fmla="*/ 687 h 1018"/>
                <a:gd name="T102" fmla="*/ 604 w 763"/>
                <a:gd name="T103" fmla="*/ 701 h 1018"/>
                <a:gd name="T104" fmla="*/ 630 w 763"/>
                <a:gd name="T105" fmla="*/ 687 h 1018"/>
                <a:gd name="T106" fmla="*/ 633 w 763"/>
                <a:gd name="T107" fmla="*/ 655 h 1018"/>
                <a:gd name="T108" fmla="*/ 604 w 763"/>
                <a:gd name="T109" fmla="*/ 636 h 1018"/>
                <a:gd name="T110" fmla="*/ 146 w 763"/>
                <a:gd name="T111" fmla="*/ 766 h 1018"/>
                <a:gd name="T112" fmla="*/ 126 w 763"/>
                <a:gd name="T113" fmla="*/ 796 h 1018"/>
                <a:gd name="T114" fmla="*/ 140 w 763"/>
                <a:gd name="T115" fmla="*/ 822 h 1018"/>
                <a:gd name="T116" fmla="*/ 610 w 763"/>
                <a:gd name="T117" fmla="*/ 827 h 1018"/>
                <a:gd name="T118" fmla="*/ 635 w 763"/>
                <a:gd name="T119" fmla="*/ 802 h 1018"/>
                <a:gd name="T120" fmla="*/ 626 w 763"/>
                <a:gd name="T121" fmla="*/ 77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3" h="1018">
                  <a:moveTo>
                    <a:pt x="676" y="191"/>
                  </a:moveTo>
                  <a:lnTo>
                    <a:pt x="595" y="191"/>
                  </a:lnTo>
                  <a:lnTo>
                    <a:pt x="595" y="191"/>
                  </a:lnTo>
                  <a:lnTo>
                    <a:pt x="591" y="191"/>
                  </a:lnTo>
                  <a:lnTo>
                    <a:pt x="587" y="189"/>
                  </a:lnTo>
                  <a:lnTo>
                    <a:pt x="582" y="187"/>
                  </a:lnTo>
                  <a:lnTo>
                    <a:pt x="579" y="183"/>
                  </a:lnTo>
                  <a:lnTo>
                    <a:pt x="576" y="179"/>
                  </a:lnTo>
                  <a:lnTo>
                    <a:pt x="574" y="174"/>
                  </a:lnTo>
                  <a:lnTo>
                    <a:pt x="573" y="169"/>
                  </a:lnTo>
                  <a:lnTo>
                    <a:pt x="572" y="163"/>
                  </a:lnTo>
                  <a:lnTo>
                    <a:pt x="572" y="92"/>
                  </a:lnTo>
                  <a:lnTo>
                    <a:pt x="572" y="92"/>
                  </a:lnTo>
                  <a:lnTo>
                    <a:pt x="572" y="83"/>
                  </a:lnTo>
                  <a:lnTo>
                    <a:pt x="570" y="74"/>
                  </a:lnTo>
                  <a:lnTo>
                    <a:pt x="568" y="64"/>
                  </a:lnTo>
                  <a:lnTo>
                    <a:pt x="565" y="57"/>
                  </a:lnTo>
                  <a:lnTo>
                    <a:pt x="561" y="48"/>
                  </a:lnTo>
                  <a:lnTo>
                    <a:pt x="557" y="41"/>
                  </a:lnTo>
                  <a:lnTo>
                    <a:pt x="552" y="34"/>
                  </a:lnTo>
                  <a:lnTo>
                    <a:pt x="546" y="27"/>
                  </a:lnTo>
                  <a:lnTo>
                    <a:pt x="540" y="21"/>
                  </a:lnTo>
                  <a:lnTo>
                    <a:pt x="533" y="16"/>
                  </a:lnTo>
                  <a:lnTo>
                    <a:pt x="527" y="12"/>
                  </a:lnTo>
                  <a:lnTo>
                    <a:pt x="518" y="7"/>
                  </a:lnTo>
                  <a:lnTo>
                    <a:pt x="510" y="4"/>
                  </a:lnTo>
                  <a:lnTo>
                    <a:pt x="502" y="2"/>
                  </a:lnTo>
                  <a:lnTo>
                    <a:pt x="493" y="1"/>
                  </a:lnTo>
                  <a:lnTo>
                    <a:pt x="485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69" y="2"/>
                  </a:lnTo>
                  <a:lnTo>
                    <a:pt x="61" y="4"/>
                  </a:lnTo>
                  <a:lnTo>
                    <a:pt x="52" y="7"/>
                  </a:lnTo>
                  <a:lnTo>
                    <a:pt x="45" y="12"/>
                  </a:lnTo>
                  <a:lnTo>
                    <a:pt x="38" y="16"/>
                  </a:lnTo>
                  <a:lnTo>
                    <a:pt x="31" y="21"/>
                  </a:lnTo>
                  <a:lnTo>
                    <a:pt x="25" y="27"/>
                  </a:lnTo>
                  <a:lnTo>
                    <a:pt x="19" y="34"/>
                  </a:lnTo>
                  <a:lnTo>
                    <a:pt x="15" y="41"/>
                  </a:lnTo>
                  <a:lnTo>
                    <a:pt x="10" y="48"/>
                  </a:lnTo>
                  <a:lnTo>
                    <a:pt x="6" y="57"/>
                  </a:lnTo>
                  <a:lnTo>
                    <a:pt x="3" y="64"/>
                  </a:lnTo>
                  <a:lnTo>
                    <a:pt x="1" y="74"/>
                  </a:lnTo>
                  <a:lnTo>
                    <a:pt x="0" y="83"/>
                  </a:lnTo>
                  <a:lnTo>
                    <a:pt x="0" y="92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0" y="937"/>
                  </a:lnTo>
                  <a:lnTo>
                    <a:pt x="1" y="945"/>
                  </a:lnTo>
                  <a:lnTo>
                    <a:pt x="3" y="954"/>
                  </a:lnTo>
                  <a:lnTo>
                    <a:pt x="6" y="962"/>
                  </a:lnTo>
                  <a:lnTo>
                    <a:pt x="10" y="970"/>
                  </a:lnTo>
                  <a:lnTo>
                    <a:pt x="15" y="977"/>
                  </a:lnTo>
                  <a:lnTo>
                    <a:pt x="19" y="985"/>
                  </a:lnTo>
                  <a:lnTo>
                    <a:pt x="25" y="991"/>
                  </a:lnTo>
                  <a:lnTo>
                    <a:pt x="31" y="998"/>
                  </a:lnTo>
                  <a:lnTo>
                    <a:pt x="38" y="1002"/>
                  </a:lnTo>
                  <a:lnTo>
                    <a:pt x="45" y="1007"/>
                  </a:lnTo>
                  <a:lnTo>
                    <a:pt x="52" y="1011"/>
                  </a:lnTo>
                  <a:lnTo>
                    <a:pt x="61" y="1014"/>
                  </a:lnTo>
                  <a:lnTo>
                    <a:pt x="69" y="1016"/>
                  </a:lnTo>
                  <a:lnTo>
                    <a:pt x="78" y="1018"/>
                  </a:lnTo>
                  <a:lnTo>
                    <a:pt x="87" y="1018"/>
                  </a:lnTo>
                  <a:lnTo>
                    <a:pt x="676" y="1018"/>
                  </a:lnTo>
                  <a:lnTo>
                    <a:pt x="676" y="1018"/>
                  </a:lnTo>
                  <a:lnTo>
                    <a:pt x="684" y="1018"/>
                  </a:lnTo>
                  <a:lnTo>
                    <a:pt x="693" y="1016"/>
                  </a:lnTo>
                  <a:lnTo>
                    <a:pt x="701" y="1014"/>
                  </a:lnTo>
                  <a:lnTo>
                    <a:pt x="709" y="1011"/>
                  </a:lnTo>
                  <a:lnTo>
                    <a:pt x="716" y="1007"/>
                  </a:lnTo>
                  <a:lnTo>
                    <a:pt x="724" y="1002"/>
                  </a:lnTo>
                  <a:lnTo>
                    <a:pt x="730" y="998"/>
                  </a:lnTo>
                  <a:lnTo>
                    <a:pt x="737" y="991"/>
                  </a:lnTo>
                  <a:lnTo>
                    <a:pt x="742" y="985"/>
                  </a:lnTo>
                  <a:lnTo>
                    <a:pt x="748" y="977"/>
                  </a:lnTo>
                  <a:lnTo>
                    <a:pt x="752" y="970"/>
                  </a:lnTo>
                  <a:lnTo>
                    <a:pt x="756" y="962"/>
                  </a:lnTo>
                  <a:lnTo>
                    <a:pt x="758" y="954"/>
                  </a:lnTo>
                  <a:lnTo>
                    <a:pt x="760" y="945"/>
                  </a:lnTo>
                  <a:lnTo>
                    <a:pt x="763" y="937"/>
                  </a:lnTo>
                  <a:lnTo>
                    <a:pt x="763" y="927"/>
                  </a:lnTo>
                  <a:lnTo>
                    <a:pt x="763" y="283"/>
                  </a:lnTo>
                  <a:lnTo>
                    <a:pt x="763" y="283"/>
                  </a:lnTo>
                  <a:lnTo>
                    <a:pt x="763" y="273"/>
                  </a:lnTo>
                  <a:lnTo>
                    <a:pt x="760" y="264"/>
                  </a:lnTo>
                  <a:lnTo>
                    <a:pt x="758" y="255"/>
                  </a:lnTo>
                  <a:lnTo>
                    <a:pt x="756" y="247"/>
                  </a:lnTo>
                  <a:lnTo>
                    <a:pt x="752" y="239"/>
                  </a:lnTo>
                  <a:lnTo>
                    <a:pt x="748" y="232"/>
                  </a:lnTo>
                  <a:lnTo>
                    <a:pt x="742" y="224"/>
                  </a:lnTo>
                  <a:lnTo>
                    <a:pt x="737" y="218"/>
                  </a:lnTo>
                  <a:lnTo>
                    <a:pt x="730" y="212"/>
                  </a:lnTo>
                  <a:lnTo>
                    <a:pt x="724" y="207"/>
                  </a:lnTo>
                  <a:lnTo>
                    <a:pt x="716" y="203"/>
                  </a:lnTo>
                  <a:lnTo>
                    <a:pt x="709" y="198"/>
                  </a:lnTo>
                  <a:lnTo>
                    <a:pt x="701" y="195"/>
                  </a:lnTo>
                  <a:lnTo>
                    <a:pt x="693" y="193"/>
                  </a:lnTo>
                  <a:lnTo>
                    <a:pt x="684" y="192"/>
                  </a:lnTo>
                  <a:lnTo>
                    <a:pt x="676" y="191"/>
                  </a:lnTo>
                  <a:lnTo>
                    <a:pt x="676" y="191"/>
                  </a:lnTo>
                  <a:close/>
                  <a:moveTo>
                    <a:pt x="699" y="927"/>
                  </a:moveTo>
                  <a:lnTo>
                    <a:pt x="699" y="927"/>
                  </a:lnTo>
                  <a:lnTo>
                    <a:pt x="698" y="932"/>
                  </a:lnTo>
                  <a:lnTo>
                    <a:pt x="697" y="938"/>
                  </a:lnTo>
                  <a:lnTo>
                    <a:pt x="695" y="942"/>
                  </a:lnTo>
                  <a:lnTo>
                    <a:pt x="692" y="946"/>
                  </a:lnTo>
                  <a:lnTo>
                    <a:pt x="689" y="949"/>
                  </a:lnTo>
                  <a:lnTo>
                    <a:pt x="684" y="953"/>
                  </a:lnTo>
                  <a:lnTo>
                    <a:pt x="680" y="954"/>
                  </a:lnTo>
                  <a:lnTo>
                    <a:pt x="676" y="955"/>
                  </a:lnTo>
                  <a:lnTo>
                    <a:pt x="87" y="955"/>
                  </a:lnTo>
                  <a:lnTo>
                    <a:pt x="87" y="955"/>
                  </a:lnTo>
                  <a:lnTo>
                    <a:pt x="82" y="954"/>
                  </a:lnTo>
                  <a:lnTo>
                    <a:pt x="78" y="953"/>
                  </a:lnTo>
                  <a:lnTo>
                    <a:pt x="74" y="949"/>
                  </a:lnTo>
                  <a:lnTo>
                    <a:pt x="69" y="946"/>
                  </a:lnTo>
                  <a:lnTo>
                    <a:pt x="67" y="942"/>
                  </a:lnTo>
                  <a:lnTo>
                    <a:pt x="65" y="938"/>
                  </a:lnTo>
                  <a:lnTo>
                    <a:pt x="63" y="932"/>
                  </a:lnTo>
                  <a:lnTo>
                    <a:pt x="63" y="927"/>
                  </a:lnTo>
                  <a:lnTo>
                    <a:pt x="63" y="92"/>
                  </a:lnTo>
                  <a:lnTo>
                    <a:pt x="63" y="92"/>
                  </a:lnTo>
                  <a:lnTo>
                    <a:pt x="63" y="86"/>
                  </a:lnTo>
                  <a:lnTo>
                    <a:pt x="65" y="81"/>
                  </a:lnTo>
                  <a:lnTo>
                    <a:pt x="67" y="76"/>
                  </a:lnTo>
                  <a:lnTo>
                    <a:pt x="69" y="72"/>
                  </a:lnTo>
                  <a:lnTo>
                    <a:pt x="74" y="69"/>
                  </a:lnTo>
                  <a:lnTo>
                    <a:pt x="78" y="66"/>
                  </a:lnTo>
                  <a:lnTo>
                    <a:pt x="82" y="64"/>
                  </a:lnTo>
                  <a:lnTo>
                    <a:pt x="87" y="64"/>
                  </a:lnTo>
                  <a:lnTo>
                    <a:pt x="485" y="64"/>
                  </a:lnTo>
                  <a:lnTo>
                    <a:pt x="485" y="64"/>
                  </a:lnTo>
                  <a:lnTo>
                    <a:pt x="489" y="64"/>
                  </a:lnTo>
                  <a:lnTo>
                    <a:pt x="493" y="66"/>
                  </a:lnTo>
                  <a:lnTo>
                    <a:pt x="498" y="69"/>
                  </a:lnTo>
                  <a:lnTo>
                    <a:pt x="501" y="72"/>
                  </a:lnTo>
                  <a:lnTo>
                    <a:pt x="504" y="76"/>
                  </a:lnTo>
                  <a:lnTo>
                    <a:pt x="506" y="81"/>
                  </a:lnTo>
                  <a:lnTo>
                    <a:pt x="508" y="86"/>
                  </a:lnTo>
                  <a:lnTo>
                    <a:pt x="508" y="92"/>
                  </a:lnTo>
                  <a:lnTo>
                    <a:pt x="508" y="163"/>
                  </a:lnTo>
                  <a:lnTo>
                    <a:pt x="508" y="163"/>
                  </a:lnTo>
                  <a:lnTo>
                    <a:pt x="508" y="173"/>
                  </a:lnTo>
                  <a:lnTo>
                    <a:pt x="510" y="182"/>
                  </a:lnTo>
                  <a:lnTo>
                    <a:pt x="513" y="191"/>
                  </a:lnTo>
                  <a:lnTo>
                    <a:pt x="515" y="199"/>
                  </a:lnTo>
                  <a:lnTo>
                    <a:pt x="519" y="207"/>
                  </a:lnTo>
                  <a:lnTo>
                    <a:pt x="523" y="214"/>
                  </a:lnTo>
                  <a:lnTo>
                    <a:pt x="529" y="222"/>
                  </a:lnTo>
                  <a:lnTo>
                    <a:pt x="534" y="228"/>
                  </a:lnTo>
                  <a:lnTo>
                    <a:pt x="540" y="234"/>
                  </a:lnTo>
                  <a:lnTo>
                    <a:pt x="547" y="239"/>
                  </a:lnTo>
                  <a:lnTo>
                    <a:pt x="554" y="243"/>
                  </a:lnTo>
                  <a:lnTo>
                    <a:pt x="562" y="248"/>
                  </a:lnTo>
                  <a:lnTo>
                    <a:pt x="569" y="251"/>
                  </a:lnTo>
                  <a:lnTo>
                    <a:pt x="578" y="253"/>
                  </a:lnTo>
                  <a:lnTo>
                    <a:pt x="587" y="254"/>
                  </a:lnTo>
                  <a:lnTo>
                    <a:pt x="595" y="255"/>
                  </a:lnTo>
                  <a:lnTo>
                    <a:pt x="676" y="255"/>
                  </a:lnTo>
                  <a:lnTo>
                    <a:pt x="676" y="255"/>
                  </a:lnTo>
                  <a:lnTo>
                    <a:pt x="680" y="255"/>
                  </a:lnTo>
                  <a:lnTo>
                    <a:pt x="684" y="257"/>
                  </a:lnTo>
                  <a:lnTo>
                    <a:pt x="689" y="260"/>
                  </a:lnTo>
                  <a:lnTo>
                    <a:pt x="692" y="263"/>
                  </a:lnTo>
                  <a:lnTo>
                    <a:pt x="695" y="267"/>
                  </a:lnTo>
                  <a:lnTo>
                    <a:pt x="697" y="271"/>
                  </a:lnTo>
                  <a:lnTo>
                    <a:pt x="698" y="277"/>
                  </a:lnTo>
                  <a:lnTo>
                    <a:pt x="699" y="283"/>
                  </a:lnTo>
                  <a:lnTo>
                    <a:pt x="699" y="927"/>
                  </a:lnTo>
                  <a:close/>
                  <a:moveTo>
                    <a:pt x="158" y="319"/>
                  </a:moveTo>
                  <a:lnTo>
                    <a:pt x="413" y="319"/>
                  </a:lnTo>
                  <a:lnTo>
                    <a:pt x="413" y="319"/>
                  </a:lnTo>
                  <a:lnTo>
                    <a:pt x="419" y="317"/>
                  </a:lnTo>
                  <a:lnTo>
                    <a:pt x="426" y="316"/>
                  </a:lnTo>
                  <a:lnTo>
                    <a:pt x="431" y="313"/>
                  </a:lnTo>
                  <a:lnTo>
                    <a:pt x="435" y="309"/>
                  </a:lnTo>
                  <a:lnTo>
                    <a:pt x="440" y="305"/>
                  </a:lnTo>
                  <a:lnTo>
                    <a:pt x="442" y="299"/>
                  </a:lnTo>
                  <a:lnTo>
                    <a:pt x="444" y="293"/>
                  </a:lnTo>
                  <a:lnTo>
                    <a:pt x="445" y="286"/>
                  </a:lnTo>
                  <a:lnTo>
                    <a:pt x="445" y="286"/>
                  </a:lnTo>
                  <a:lnTo>
                    <a:pt x="444" y="280"/>
                  </a:lnTo>
                  <a:lnTo>
                    <a:pt x="442" y="275"/>
                  </a:lnTo>
                  <a:lnTo>
                    <a:pt x="440" y="269"/>
                  </a:lnTo>
                  <a:lnTo>
                    <a:pt x="435" y="264"/>
                  </a:lnTo>
                  <a:lnTo>
                    <a:pt x="431" y="261"/>
                  </a:lnTo>
                  <a:lnTo>
                    <a:pt x="426" y="257"/>
                  </a:lnTo>
                  <a:lnTo>
                    <a:pt x="419" y="255"/>
                  </a:lnTo>
                  <a:lnTo>
                    <a:pt x="413" y="255"/>
                  </a:lnTo>
                  <a:lnTo>
                    <a:pt x="158" y="255"/>
                  </a:lnTo>
                  <a:lnTo>
                    <a:pt x="158" y="255"/>
                  </a:lnTo>
                  <a:lnTo>
                    <a:pt x="152" y="255"/>
                  </a:lnTo>
                  <a:lnTo>
                    <a:pt x="146" y="257"/>
                  </a:lnTo>
                  <a:lnTo>
                    <a:pt x="140" y="261"/>
                  </a:lnTo>
                  <a:lnTo>
                    <a:pt x="136" y="264"/>
                  </a:lnTo>
                  <a:lnTo>
                    <a:pt x="132" y="269"/>
                  </a:lnTo>
                  <a:lnTo>
                    <a:pt x="130" y="275"/>
                  </a:lnTo>
                  <a:lnTo>
                    <a:pt x="127" y="280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7" y="293"/>
                  </a:lnTo>
                  <a:lnTo>
                    <a:pt x="130" y="299"/>
                  </a:lnTo>
                  <a:lnTo>
                    <a:pt x="132" y="305"/>
                  </a:lnTo>
                  <a:lnTo>
                    <a:pt x="136" y="309"/>
                  </a:lnTo>
                  <a:lnTo>
                    <a:pt x="140" y="313"/>
                  </a:lnTo>
                  <a:lnTo>
                    <a:pt x="146" y="316"/>
                  </a:lnTo>
                  <a:lnTo>
                    <a:pt x="152" y="317"/>
                  </a:lnTo>
                  <a:lnTo>
                    <a:pt x="158" y="319"/>
                  </a:lnTo>
                  <a:lnTo>
                    <a:pt x="158" y="319"/>
                  </a:lnTo>
                  <a:close/>
                  <a:moveTo>
                    <a:pt x="604" y="382"/>
                  </a:moveTo>
                  <a:lnTo>
                    <a:pt x="158" y="382"/>
                  </a:lnTo>
                  <a:lnTo>
                    <a:pt x="158" y="382"/>
                  </a:lnTo>
                  <a:lnTo>
                    <a:pt x="152" y="383"/>
                  </a:lnTo>
                  <a:lnTo>
                    <a:pt x="146" y="385"/>
                  </a:lnTo>
                  <a:lnTo>
                    <a:pt x="140" y="387"/>
                  </a:lnTo>
                  <a:lnTo>
                    <a:pt x="136" y="392"/>
                  </a:lnTo>
                  <a:lnTo>
                    <a:pt x="132" y="396"/>
                  </a:lnTo>
                  <a:lnTo>
                    <a:pt x="130" y="401"/>
                  </a:lnTo>
                  <a:lnTo>
                    <a:pt x="127" y="408"/>
                  </a:lnTo>
                  <a:lnTo>
                    <a:pt x="126" y="414"/>
                  </a:lnTo>
                  <a:lnTo>
                    <a:pt x="126" y="414"/>
                  </a:lnTo>
                  <a:lnTo>
                    <a:pt x="127" y="420"/>
                  </a:lnTo>
                  <a:lnTo>
                    <a:pt x="130" y="426"/>
                  </a:lnTo>
                  <a:lnTo>
                    <a:pt x="132" y="431"/>
                  </a:lnTo>
                  <a:lnTo>
                    <a:pt x="136" y="437"/>
                  </a:lnTo>
                  <a:lnTo>
                    <a:pt x="140" y="440"/>
                  </a:lnTo>
                  <a:lnTo>
                    <a:pt x="146" y="443"/>
                  </a:lnTo>
                  <a:lnTo>
                    <a:pt x="152" y="445"/>
                  </a:lnTo>
                  <a:lnTo>
                    <a:pt x="158" y="44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10" y="445"/>
                  </a:lnTo>
                  <a:lnTo>
                    <a:pt x="616" y="443"/>
                  </a:lnTo>
                  <a:lnTo>
                    <a:pt x="621" y="440"/>
                  </a:lnTo>
                  <a:lnTo>
                    <a:pt x="626" y="437"/>
                  </a:lnTo>
                  <a:lnTo>
                    <a:pt x="630" y="431"/>
                  </a:lnTo>
                  <a:lnTo>
                    <a:pt x="633" y="426"/>
                  </a:lnTo>
                  <a:lnTo>
                    <a:pt x="635" y="420"/>
                  </a:lnTo>
                  <a:lnTo>
                    <a:pt x="636" y="414"/>
                  </a:lnTo>
                  <a:lnTo>
                    <a:pt x="636" y="414"/>
                  </a:lnTo>
                  <a:lnTo>
                    <a:pt x="635" y="408"/>
                  </a:lnTo>
                  <a:lnTo>
                    <a:pt x="633" y="401"/>
                  </a:lnTo>
                  <a:lnTo>
                    <a:pt x="630" y="396"/>
                  </a:lnTo>
                  <a:lnTo>
                    <a:pt x="626" y="392"/>
                  </a:lnTo>
                  <a:lnTo>
                    <a:pt x="621" y="387"/>
                  </a:lnTo>
                  <a:lnTo>
                    <a:pt x="616" y="385"/>
                  </a:lnTo>
                  <a:lnTo>
                    <a:pt x="610" y="383"/>
                  </a:lnTo>
                  <a:lnTo>
                    <a:pt x="604" y="382"/>
                  </a:lnTo>
                  <a:lnTo>
                    <a:pt x="604" y="382"/>
                  </a:lnTo>
                  <a:close/>
                  <a:moveTo>
                    <a:pt x="604" y="510"/>
                  </a:moveTo>
                  <a:lnTo>
                    <a:pt x="158" y="510"/>
                  </a:lnTo>
                  <a:lnTo>
                    <a:pt x="158" y="510"/>
                  </a:lnTo>
                  <a:lnTo>
                    <a:pt x="152" y="510"/>
                  </a:lnTo>
                  <a:lnTo>
                    <a:pt x="146" y="512"/>
                  </a:lnTo>
                  <a:lnTo>
                    <a:pt x="140" y="515"/>
                  </a:lnTo>
                  <a:lnTo>
                    <a:pt x="136" y="518"/>
                  </a:lnTo>
                  <a:lnTo>
                    <a:pt x="132" y="523"/>
                  </a:lnTo>
                  <a:lnTo>
                    <a:pt x="130" y="529"/>
                  </a:lnTo>
                  <a:lnTo>
                    <a:pt x="127" y="534"/>
                  </a:lnTo>
                  <a:lnTo>
                    <a:pt x="126" y="541"/>
                  </a:lnTo>
                  <a:lnTo>
                    <a:pt x="126" y="541"/>
                  </a:lnTo>
                  <a:lnTo>
                    <a:pt x="127" y="547"/>
                  </a:lnTo>
                  <a:lnTo>
                    <a:pt x="130" y="554"/>
                  </a:lnTo>
                  <a:lnTo>
                    <a:pt x="132" y="559"/>
                  </a:lnTo>
                  <a:lnTo>
                    <a:pt x="136" y="563"/>
                  </a:lnTo>
                  <a:lnTo>
                    <a:pt x="140" y="567"/>
                  </a:lnTo>
                  <a:lnTo>
                    <a:pt x="146" y="571"/>
                  </a:lnTo>
                  <a:lnTo>
                    <a:pt x="152" y="572"/>
                  </a:lnTo>
                  <a:lnTo>
                    <a:pt x="158" y="573"/>
                  </a:lnTo>
                  <a:lnTo>
                    <a:pt x="604" y="573"/>
                  </a:lnTo>
                  <a:lnTo>
                    <a:pt x="604" y="573"/>
                  </a:lnTo>
                  <a:lnTo>
                    <a:pt x="610" y="572"/>
                  </a:lnTo>
                  <a:lnTo>
                    <a:pt x="616" y="571"/>
                  </a:lnTo>
                  <a:lnTo>
                    <a:pt x="621" y="567"/>
                  </a:lnTo>
                  <a:lnTo>
                    <a:pt x="626" y="563"/>
                  </a:lnTo>
                  <a:lnTo>
                    <a:pt x="630" y="559"/>
                  </a:lnTo>
                  <a:lnTo>
                    <a:pt x="633" y="554"/>
                  </a:lnTo>
                  <a:lnTo>
                    <a:pt x="635" y="547"/>
                  </a:lnTo>
                  <a:lnTo>
                    <a:pt x="636" y="541"/>
                  </a:lnTo>
                  <a:lnTo>
                    <a:pt x="636" y="541"/>
                  </a:lnTo>
                  <a:lnTo>
                    <a:pt x="635" y="534"/>
                  </a:lnTo>
                  <a:lnTo>
                    <a:pt x="633" y="529"/>
                  </a:lnTo>
                  <a:lnTo>
                    <a:pt x="630" y="523"/>
                  </a:lnTo>
                  <a:lnTo>
                    <a:pt x="626" y="518"/>
                  </a:lnTo>
                  <a:lnTo>
                    <a:pt x="621" y="515"/>
                  </a:lnTo>
                  <a:lnTo>
                    <a:pt x="616" y="512"/>
                  </a:lnTo>
                  <a:lnTo>
                    <a:pt x="610" y="510"/>
                  </a:lnTo>
                  <a:lnTo>
                    <a:pt x="604" y="510"/>
                  </a:lnTo>
                  <a:lnTo>
                    <a:pt x="604" y="510"/>
                  </a:lnTo>
                  <a:close/>
                  <a:moveTo>
                    <a:pt x="604" y="636"/>
                  </a:moveTo>
                  <a:lnTo>
                    <a:pt x="158" y="636"/>
                  </a:lnTo>
                  <a:lnTo>
                    <a:pt x="158" y="636"/>
                  </a:lnTo>
                  <a:lnTo>
                    <a:pt x="152" y="637"/>
                  </a:lnTo>
                  <a:lnTo>
                    <a:pt x="146" y="639"/>
                  </a:lnTo>
                  <a:lnTo>
                    <a:pt x="140" y="642"/>
                  </a:lnTo>
                  <a:lnTo>
                    <a:pt x="136" y="646"/>
                  </a:lnTo>
                  <a:lnTo>
                    <a:pt x="132" y="650"/>
                  </a:lnTo>
                  <a:lnTo>
                    <a:pt x="130" y="655"/>
                  </a:lnTo>
                  <a:lnTo>
                    <a:pt x="127" y="662"/>
                  </a:lnTo>
                  <a:lnTo>
                    <a:pt x="126" y="668"/>
                  </a:lnTo>
                  <a:lnTo>
                    <a:pt x="126" y="668"/>
                  </a:lnTo>
                  <a:lnTo>
                    <a:pt x="127" y="675"/>
                  </a:lnTo>
                  <a:lnTo>
                    <a:pt x="130" y="681"/>
                  </a:lnTo>
                  <a:lnTo>
                    <a:pt x="132" y="687"/>
                  </a:lnTo>
                  <a:lnTo>
                    <a:pt x="136" y="691"/>
                  </a:lnTo>
                  <a:lnTo>
                    <a:pt x="140" y="695"/>
                  </a:lnTo>
                  <a:lnTo>
                    <a:pt x="146" y="697"/>
                  </a:lnTo>
                  <a:lnTo>
                    <a:pt x="152" y="699"/>
                  </a:lnTo>
                  <a:lnTo>
                    <a:pt x="158" y="701"/>
                  </a:lnTo>
                  <a:lnTo>
                    <a:pt x="604" y="701"/>
                  </a:lnTo>
                  <a:lnTo>
                    <a:pt x="604" y="701"/>
                  </a:lnTo>
                  <a:lnTo>
                    <a:pt x="610" y="699"/>
                  </a:lnTo>
                  <a:lnTo>
                    <a:pt x="616" y="697"/>
                  </a:lnTo>
                  <a:lnTo>
                    <a:pt x="621" y="695"/>
                  </a:lnTo>
                  <a:lnTo>
                    <a:pt x="626" y="691"/>
                  </a:lnTo>
                  <a:lnTo>
                    <a:pt x="630" y="687"/>
                  </a:lnTo>
                  <a:lnTo>
                    <a:pt x="633" y="681"/>
                  </a:lnTo>
                  <a:lnTo>
                    <a:pt x="635" y="675"/>
                  </a:lnTo>
                  <a:lnTo>
                    <a:pt x="636" y="668"/>
                  </a:lnTo>
                  <a:lnTo>
                    <a:pt x="636" y="668"/>
                  </a:lnTo>
                  <a:lnTo>
                    <a:pt x="635" y="662"/>
                  </a:lnTo>
                  <a:lnTo>
                    <a:pt x="633" y="655"/>
                  </a:lnTo>
                  <a:lnTo>
                    <a:pt x="630" y="650"/>
                  </a:lnTo>
                  <a:lnTo>
                    <a:pt x="626" y="646"/>
                  </a:lnTo>
                  <a:lnTo>
                    <a:pt x="621" y="642"/>
                  </a:lnTo>
                  <a:lnTo>
                    <a:pt x="616" y="639"/>
                  </a:lnTo>
                  <a:lnTo>
                    <a:pt x="610" y="637"/>
                  </a:lnTo>
                  <a:lnTo>
                    <a:pt x="604" y="636"/>
                  </a:lnTo>
                  <a:lnTo>
                    <a:pt x="604" y="636"/>
                  </a:lnTo>
                  <a:close/>
                  <a:moveTo>
                    <a:pt x="604" y="764"/>
                  </a:moveTo>
                  <a:lnTo>
                    <a:pt x="158" y="764"/>
                  </a:lnTo>
                  <a:lnTo>
                    <a:pt x="158" y="764"/>
                  </a:lnTo>
                  <a:lnTo>
                    <a:pt x="152" y="765"/>
                  </a:lnTo>
                  <a:lnTo>
                    <a:pt x="146" y="766"/>
                  </a:lnTo>
                  <a:lnTo>
                    <a:pt x="140" y="769"/>
                  </a:lnTo>
                  <a:lnTo>
                    <a:pt x="136" y="773"/>
                  </a:lnTo>
                  <a:lnTo>
                    <a:pt x="132" y="778"/>
                  </a:lnTo>
                  <a:lnTo>
                    <a:pt x="130" y="783"/>
                  </a:lnTo>
                  <a:lnTo>
                    <a:pt x="127" y="790"/>
                  </a:lnTo>
                  <a:lnTo>
                    <a:pt x="126" y="796"/>
                  </a:lnTo>
                  <a:lnTo>
                    <a:pt x="126" y="796"/>
                  </a:lnTo>
                  <a:lnTo>
                    <a:pt x="127" y="802"/>
                  </a:lnTo>
                  <a:lnTo>
                    <a:pt x="130" y="808"/>
                  </a:lnTo>
                  <a:lnTo>
                    <a:pt x="132" y="813"/>
                  </a:lnTo>
                  <a:lnTo>
                    <a:pt x="136" y="819"/>
                  </a:lnTo>
                  <a:lnTo>
                    <a:pt x="140" y="822"/>
                  </a:lnTo>
                  <a:lnTo>
                    <a:pt x="146" y="825"/>
                  </a:lnTo>
                  <a:lnTo>
                    <a:pt x="152" y="827"/>
                  </a:lnTo>
                  <a:lnTo>
                    <a:pt x="158" y="827"/>
                  </a:lnTo>
                  <a:lnTo>
                    <a:pt x="604" y="827"/>
                  </a:lnTo>
                  <a:lnTo>
                    <a:pt x="604" y="827"/>
                  </a:lnTo>
                  <a:lnTo>
                    <a:pt x="610" y="827"/>
                  </a:lnTo>
                  <a:lnTo>
                    <a:pt x="616" y="825"/>
                  </a:lnTo>
                  <a:lnTo>
                    <a:pt x="621" y="822"/>
                  </a:lnTo>
                  <a:lnTo>
                    <a:pt x="626" y="819"/>
                  </a:lnTo>
                  <a:lnTo>
                    <a:pt x="630" y="813"/>
                  </a:lnTo>
                  <a:lnTo>
                    <a:pt x="633" y="808"/>
                  </a:lnTo>
                  <a:lnTo>
                    <a:pt x="635" y="802"/>
                  </a:lnTo>
                  <a:lnTo>
                    <a:pt x="636" y="796"/>
                  </a:lnTo>
                  <a:lnTo>
                    <a:pt x="636" y="796"/>
                  </a:lnTo>
                  <a:lnTo>
                    <a:pt x="635" y="790"/>
                  </a:lnTo>
                  <a:lnTo>
                    <a:pt x="633" y="783"/>
                  </a:lnTo>
                  <a:lnTo>
                    <a:pt x="630" y="778"/>
                  </a:lnTo>
                  <a:lnTo>
                    <a:pt x="626" y="773"/>
                  </a:lnTo>
                  <a:lnTo>
                    <a:pt x="621" y="769"/>
                  </a:lnTo>
                  <a:lnTo>
                    <a:pt x="616" y="766"/>
                  </a:lnTo>
                  <a:lnTo>
                    <a:pt x="610" y="765"/>
                  </a:lnTo>
                  <a:lnTo>
                    <a:pt x="604" y="764"/>
                  </a:lnTo>
                  <a:lnTo>
                    <a:pt x="604" y="7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052580" y="3355438"/>
            <a:ext cx="816000" cy="816000"/>
            <a:chOff x="7052580" y="2911012"/>
            <a:chExt cx="816000" cy="816000"/>
          </a:xfrm>
        </p:grpSpPr>
        <p:sp>
          <p:nvSpPr>
            <p:cNvPr id="43" name="椭圆 42"/>
            <p:cNvSpPr/>
            <p:nvPr/>
          </p:nvSpPr>
          <p:spPr>
            <a:xfrm>
              <a:off x="7052580" y="2911012"/>
              <a:ext cx="816000" cy="81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4" name="Freeform 110"/>
            <p:cNvSpPr>
              <a:spLocks noEditPoints="1"/>
            </p:cNvSpPr>
            <p:nvPr/>
          </p:nvSpPr>
          <p:spPr bwMode="auto">
            <a:xfrm>
              <a:off x="7298655" y="3157087"/>
              <a:ext cx="323850" cy="323850"/>
            </a:xfrm>
            <a:custGeom>
              <a:avLst/>
              <a:gdLst>
                <a:gd name="T0" fmla="*/ 279 w 1017"/>
                <a:gd name="T1" fmla="*/ 354 h 1017"/>
                <a:gd name="T2" fmla="*/ 241 w 1017"/>
                <a:gd name="T3" fmla="*/ 577 h 1017"/>
                <a:gd name="T4" fmla="*/ 453 w 1017"/>
                <a:gd name="T5" fmla="*/ 779 h 1017"/>
                <a:gd name="T6" fmla="*/ 703 w 1017"/>
                <a:gd name="T7" fmla="*/ 702 h 1017"/>
                <a:gd name="T8" fmla="*/ 779 w 1017"/>
                <a:gd name="T9" fmla="*/ 452 h 1017"/>
                <a:gd name="T10" fmla="*/ 563 w 1017"/>
                <a:gd name="T11" fmla="*/ 238 h 1017"/>
                <a:gd name="T12" fmla="*/ 322 w 1017"/>
                <a:gd name="T13" fmla="*/ 609 h 1017"/>
                <a:gd name="T14" fmla="*/ 426 w 1017"/>
                <a:gd name="T15" fmla="*/ 312 h 1017"/>
                <a:gd name="T16" fmla="*/ 711 w 1017"/>
                <a:gd name="T17" fmla="*/ 445 h 1017"/>
                <a:gd name="T18" fmla="*/ 550 w 1017"/>
                <a:gd name="T19" fmla="*/ 716 h 1017"/>
                <a:gd name="T20" fmla="*/ 913 w 1017"/>
                <a:gd name="T21" fmla="*/ 533 h 1017"/>
                <a:gd name="T22" fmla="*/ 972 w 1017"/>
                <a:gd name="T23" fmla="*/ 421 h 1017"/>
                <a:gd name="T24" fmla="*/ 985 w 1017"/>
                <a:gd name="T25" fmla="*/ 290 h 1017"/>
                <a:gd name="T26" fmla="*/ 883 w 1017"/>
                <a:gd name="T27" fmla="*/ 246 h 1017"/>
                <a:gd name="T28" fmla="*/ 770 w 1017"/>
                <a:gd name="T29" fmla="*/ 190 h 1017"/>
                <a:gd name="T30" fmla="*/ 788 w 1017"/>
                <a:gd name="T31" fmla="*/ 73 h 1017"/>
                <a:gd name="T32" fmla="*/ 611 w 1017"/>
                <a:gd name="T33" fmla="*/ 5 h 1017"/>
                <a:gd name="T34" fmla="*/ 533 w 1017"/>
                <a:gd name="T35" fmla="*/ 104 h 1017"/>
                <a:gd name="T36" fmla="*/ 422 w 1017"/>
                <a:gd name="T37" fmla="*/ 44 h 1017"/>
                <a:gd name="T38" fmla="*/ 291 w 1017"/>
                <a:gd name="T39" fmla="*/ 32 h 1017"/>
                <a:gd name="T40" fmla="*/ 247 w 1017"/>
                <a:gd name="T41" fmla="*/ 134 h 1017"/>
                <a:gd name="T42" fmla="*/ 190 w 1017"/>
                <a:gd name="T43" fmla="*/ 245 h 1017"/>
                <a:gd name="T44" fmla="*/ 73 w 1017"/>
                <a:gd name="T45" fmla="*/ 227 h 1017"/>
                <a:gd name="T46" fmla="*/ 5 w 1017"/>
                <a:gd name="T47" fmla="*/ 404 h 1017"/>
                <a:gd name="T48" fmla="*/ 104 w 1017"/>
                <a:gd name="T49" fmla="*/ 484 h 1017"/>
                <a:gd name="T50" fmla="*/ 44 w 1017"/>
                <a:gd name="T51" fmla="*/ 594 h 1017"/>
                <a:gd name="T52" fmla="*/ 32 w 1017"/>
                <a:gd name="T53" fmla="*/ 725 h 1017"/>
                <a:gd name="T54" fmla="*/ 134 w 1017"/>
                <a:gd name="T55" fmla="*/ 770 h 1017"/>
                <a:gd name="T56" fmla="*/ 246 w 1017"/>
                <a:gd name="T57" fmla="*/ 826 h 1017"/>
                <a:gd name="T58" fmla="*/ 227 w 1017"/>
                <a:gd name="T59" fmla="*/ 943 h 1017"/>
                <a:gd name="T60" fmla="*/ 400 w 1017"/>
                <a:gd name="T61" fmla="*/ 1014 h 1017"/>
                <a:gd name="T62" fmla="*/ 468 w 1017"/>
                <a:gd name="T63" fmla="*/ 918 h 1017"/>
                <a:gd name="T64" fmla="*/ 588 w 1017"/>
                <a:gd name="T65" fmla="*/ 957 h 1017"/>
                <a:gd name="T66" fmla="*/ 691 w 1017"/>
                <a:gd name="T67" fmla="*/ 999 h 1017"/>
                <a:gd name="T68" fmla="*/ 776 w 1017"/>
                <a:gd name="T69" fmla="*/ 898 h 1017"/>
                <a:gd name="T70" fmla="*/ 811 w 1017"/>
                <a:gd name="T71" fmla="*/ 776 h 1017"/>
                <a:gd name="T72" fmla="*/ 937 w 1017"/>
                <a:gd name="T73" fmla="*/ 790 h 1017"/>
                <a:gd name="T74" fmla="*/ 1014 w 1017"/>
                <a:gd name="T75" fmla="*/ 618 h 1017"/>
                <a:gd name="T76" fmla="*/ 816 w 1017"/>
                <a:gd name="T77" fmla="*/ 707 h 1017"/>
                <a:gd name="T78" fmla="*/ 702 w 1017"/>
                <a:gd name="T79" fmla="*/ 852 h 1017"/>
                <a:gd name="T80" fmla="*/ 596 w 1017"/>
                <a:gd name="T81" fmla="*/ 873 h 1017"/>
                <a:gd name="T82" fmla="*/ 411 w 1017"/>
                <a:gd name="T83" fmla="*/ 881 h 1017"/>
                <a:gd name="T84" fmla="*/ 313 w 1017"/>
                <a:gd name="T85" fmla="*/ 840 h 1017"/>
                <a:gd name="T86" fmla="*/ 161 w 1017"/>
                <a:gd name="T87" fmla="*/ 701 h 1017"/>
                <a:gd name="T88" fmla="*/ 143 w 1017"/>
                <a:gd name="T89" fmla="*/ 596 h 1017"/>
                <a:gd name="T90" fmla="*/ 136 w 1017"/>
                <a:gd name="T91" fmla="*/ 411 h 1017"/>
                <a:gd name="T92" fmla="*/ 176 w 1017"/>
                <a:gd name="T93" fmla="*/ 314 h 1017"/>
                <a:gd name="T94" fmla="*/ 314 w 1017"/>
                <a:gd name="T95" fmla="*/ 165 h 1017"/>
                <a:gd name="T96" fmla="*/ 420 w 1017"/>
                <a:gd name="T97" fmla="*/ 142 h 1017"/>
                <a:gd name="T98" fmla="*/ 605 w 1017"/>
                <a:gd name="T99" fmla="*/ 136 h 1017"/>
                <a:gd name="T100" fmla="*/ 703 w 1017"/>
                <a:gd name="T101" fmla="*/ 176 h 1017"/>
                <a:gd name="T102" fmla="*/ 855 w 1017"/>
                <a:gd name="T103" fmla="*/ 314 h 1017"/>
                <a:gd name="T104" fmla="*/ 873 w 1017"/>
                <a:gd name="T105" fmla="*/ 420 h 1017"/>
                <a:gd name="T106" fmla="*/ 881 w 1017"/>
                <a:gd name="T107" fmla="*/ 605 h 1017"/>
                <a:gd name="T108" fmla="*/ 449 w 1017"/>
                <a:gd name="T109" fmla="*/ 369 h 1017"/>
                <a:gd name="T110" fmla="*/ 375 w 1017"/>
                <a:gd name="T111" fmla="*/ 580 h 1017"/>
                <a:gd name="T112" fmla="*/ 592 w 1017"/>
                <a:gd name="T113" fmla="*/ 633 h 1017"/>
                <a:gd name="T114" fmla="*/ 624 w 1017"/>
                <a:gd name="T115" fmla="*/ 412 h 1017"/>
                <a:gd name="T116" fmla="*/ 454 w 1017"/>
                <a:gd name="T117" fmla="*/ 531 h 1017"/>
                <a:gd name="T118" fmla="*/ 563 w 1017"/>
                <a:gd name="T119" fmla="*/ 4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7" h="1017">
                  <a:moveTo>
                    <a:pt x="508" y="231"/>
                  </a:moveTo>
                  <a:lnTo>
                    <a:pt x="508" y="231"/>
                  </a:lnTo>
                  <a:lnTo>
                    <a:pt x="493" y="232"/>
                  </a:lnTo>
                  <a:lnTo>
                    <a:pt x="479" y="234"/>
                  </a:lnTo>
                  <a:lnTo>
                    <a:pt x="466" y="235"/>
                  </a:lnTo>
                  <a:lnTo>
                    <a:pt x="453" y="238"/>
                  </a:lnTo>
                  <a:lnTo>
                    <a:pt x="439" y="241"/>
                  </a:lnTo>
                  <a:lnTo>
                    <a:pt x="426" y="244"/>
                  </a:lnTo>
                  <a:lnTo>
                    <a:pt x="413" y="249"/>
                  </a:lnTo>
                  <a:lnTo>
                    <a:pt x="401" y="254"/>
                  </a:lnTo>
                  <a:lnTo>
                    <a:pt x="388" y="259"/>
                  </a:lnTo>
                  <a:lnTo>
                    <a:pt x="376" y="266"/>
                  </a:lnTo>
                  <a:lnTo>
                    <a:pt x="365" y="272"/>
                  </a:lnTo>
                  <a:lnTo>
                    <a:pt x="354" y="279"/>
                  </a:lnTo>
                  <a:lnTo>
                    <a:pt x="332" y="295"/>
                  </a:lnTo>
                  <a:lnTo>
                    <a:pt x="313" y="313"/>
                  </a:lnTo>
                  <a:lnTo>
                    <a:pt x="295" y="332"/>
                  </a:lnTo>
                  <a:lnTo>
                    <a:pt x="279" y="354"/>
                  </a:lnTo>
                  <a:lnTo>
                    <a:pt x="272" y="364"/>
                  </a:lnTo>
                  <a:lnTo>
                    <a:pt x="266" y="376"/>
                  </a:lnTo>
                  <a:lnTo>
                    <a:pt x="260" y="388"/>
                  </a:lnTo>
                  <a:lnTo>
                    <a:pt x="254" y="401"/>
                  </a:lnTo>
                  <a:lnTo>
                    <a:pt x="249" y="413"/>
                  </a:lnTo>
                  <a:lnTo>
                    <a:pt x="244" y="426"/>
                  </a:lnTo>
                  <a:lnTo>
                    <a:pt x="241" y="438"/>
                  </a:lnTo>
                  <a:lnTo>
                    <a:pt x="238" y="452"/>
                  </a:lnTo>
                  <a:lnTo>
                    <a:pt x="235" y="466"/>
                  </a:lnTo>
                  <a:lnTo>
                    <a:pt x="234" y="479"/>
                  </a:lnTo>
                  <a:lnTo>
                    <a:pt x="233" y="493"/>
                  </a:lnTo>
                  <a:lnTo>
                    <a:pt x="232" y="508"/>
                  </a:lnTo>
                  <a:lnTo>
                    <a:pt x="232" y="508"/>
                  </a:lnTo>
                  <a:lnTo>
                    <a:pt x="233" y="522"/>
                  </a:lnTo>
                  <a:lnTo>
                    <a:pt x="234" y="536"/>
                  </a:lnTo>
                  <a:lnTo>
                    <a:pt x="235" y="550"/>
                  </a:lnTo>
                  <a:lnTo>
                    <a:pt x="238" y="563"/>
                  </a:lnTo>
                  <a:lnTo>
                    <a:pt x="241" y="577"/>
                  </a:lnTo>
                  <a:lnTo>
                    <a:pt x="244" y="590"/>
                  </a:lnTo>
                  <a:lnTo>
                    <a:pt x="249" y="603"/>
                  </a:lnTo>
                  <a:lnTo>
                    <a:pt x="254" y="616"/>
                  </a:lnTo>
                  <a:lnTo>
                    <a:pt x="260" y="627"/>
                  </a:lnTo>
                  <a:lnTo>
                    <a:pt x="266" y="639"/>
                  </a:lnTo>
                  <a:lnTo>
                    <a:pt x="272" y="651"/>
                  </a:lnTo>
                  <a:lnTo>
                    <a:pt x="279" y="662"/>
                  </a:lnTo>
                  <a:lnTo>
                    <a:pt x="295" y="683"/>
                  </a:lnTo>
                  <a:lnTo>
                    <a:pt x="313" y="702"/>
                  </a:lnTo>
                  <a:lnTo>
                    <a:pt x="332" y="721"/>
                  </a:lnTo>
                  <a:lnTo>
                    <a:pt x="354" y="737"/>
                  </a:lnTo>
                  <a:lnTo>
                    <a:pt x="376" y="751"/>
                  </a:lnTo>
                  <a:lnTo>
                    <a:pt x="388" y="756"/>
                  </a:lnTo>
                  <a:lnTo>
                    <a:pt x="401" y="763"/>
                  </a:lnTo>
                  <a:lnTo>
                    <a:pt x="413" y="767"/>
                  </a:lnTo>
                  <a:lnTo>
                    <a:pt x="426" y="771"/>
                  </a:lnTo>
                  <a:lnTo>
                    <a:pt x="439" y="775"/>
                  </a:lnTo>
                  <a:lnTo>
                    <a:pt x="453" y="779"/>
                  </a:lnTo>
                  <a:lnTo>
                    <a:pt x="466" y="781"/>
                  </a:lnTo>
                  <a:lnTo>
                    <a:pt x="479" y="783"/>
                  </a:lnTo>
                  <a:lnTo>
                    <a:pt x="493" y="784"/>
                  </a:lnTo>
                  <a:lnTo>
                    <a:pt x="508" y="784"/>
                  </a:lnTo>
                  <a:lnTo>
                    <a:pt x="508" y="784"/>
                  </a:lnTo>
                  <a:lnTo>
                    <a:pt x="522" y="784"/>
                  </a:lnTo>
                  <a:lnTo>
                    <a:pt x="536" y="783"/>
                  </a:lnTo>
                  <a:lnTo>
                    <a:pt x="550" y="781"/>
                  </a:lnTo>
                  <a:lnTo>
                    <a:pt x="563" y="779"/>
                  </a:lnTo>
                  <a:lnTo>
                    <a:pt x="577" y="775"/>
                  </a:lnTo>
                  <a:lnTo>
                    <a:pt x="590" y="771"/>
                  </a:lnTo>
                  <a:lnTo>
                    <a:pt x="603" y="767"/>
                  </a:lnTo>
                  <a:lnTo>
                    <a:pt x="616" y="763"/>
                  </a:lnTo>
                  <a:lnTo>
                    <a:pt x="628" y="756"/>
                  </a:lnTo>
                  <a:lnTo>
                    <a:pt x="639" y="751"/>
                  </a:lnTo>
                  <a:lnTo>
                    <a:pt x="662" y="737"/>
                  </a:lnTo>
                  <a:lnTo>
                    <a:pt x="683" y="721"/>
                  </a:lnTo>
                  <a:lnTo>
                    <a:pt x="703" y="702"/>
                  </a:lnTo>
                  <a:lnTo>
                    <a:pt x="721" y="683"/>
                  </a:lnTo>
                  <a:lnTo>
                    <a:pt x="737" y="662"/>
                  </a:lnTo>
                  <a:lnTo>
                    <a:pt x="751" y="639"/>
                  </a:lnTo>
                  <a:lnTo>
                    <a:pt x="756" y="627"/>
                  </a:lnTo>
                  <a:lnTo>
                    <a:pt x="763" y="616"/>
                  </a:lnTo>
                  <a:lnTo>
                    <a:pt x="767" y="603"/>
                  </a:lnTo>
                  <a:lnTo>
                    <a:pt x="771" y="590"/>
                  </a:lnTo>
                  <a:lnTo>
                    <a:pt x="776" y="577"/>
                  </a:lnTo>
                  <a:lnTo>
                    <a:pt x="779" y="563"/>
                  </a:lnTo>
                  <a:lnTo>
                    <a:pt x="781" y="550"/>
                  </a:lnTo>
                  <a:lnTo>
                    <a:pt x="782" y="536"/>
                  </a:lnTo>
                  <a:lnTo>
                    <a:pt x="783" y="522"/>
                  </a:lnTo>
                  <a:lnTo>
                    <a:pt x="784" y="508"/>
                  </a:lnTo>
                  <a:lnTo>
                    <a:pt x="784" y="508"/>
                  </a:lnTo>
                  <a:lnTo>
                    <a:pt x="783" y="493"/>
                  </a:lnTo>
                  <a:lnTo>
                    <a:pt x="782" y="479"/>
                  </a:lnTo>
                  <a:lnTo>
                    <a:pt x="781" y="466"/>
                  </a:lnTo>
                  <a:lnTo>
                    <a:pt x="779" y="452"/>
                  </a:lnTo>
                  <a:lnTo>
                    <a:pt x="776" y="438"/>
                  </a:lnTo>
                  <a:lnTo>
                    <a:pt x="771" y="426"/>
                  </a:lnTo>
                  <a:lnTo>
                    <a:pt x="767" y="413"/>
                  </a:lnTo>
                  <a:lnTo>
                    <a:pt x="763" y="401"/>
                  </a:lnTo>
                  <a:lnTo>
                    <a:pt x="756" y="388"/>
                  </a:lnTo>
                  <a:lnTo>
                    <a:pt x="751" y="376"/>
                  </a:lnTo>
                  <a:lnTo>
                    <a:pt x="737" y="354"/>
                  </a:lnTo>
                  <a:lnTo>
                    <a:pt x="721" y="332"/>
                  </a:lnTo>
                  <a:lnTo>
                    <a:pt x="703" y="313"/>
                  </a:lnTo>
                  <a:lnTo>
                    <a:pt x="683" y="295"/>
                  </a:lnTo>
                  <a:lnTo>
                    <a:pt x="662" y="279"/>
                  </a:lnTo>
                  <a:lnTo>
                    <a:pt x="639" y="266"/>
                  </a:lnTo>
                  <a:lnTo>
                    <a:pt x="628" y="259"/>
                  </a:lnTo>
                  <a:lnTo>
                    <a:pt x="616" y="254"/>
                  </a:lnTo>
                  <a:lnTo>
                    <a:pt x="603" y="249"/>
                  </a:lnTo>
                  <a:lnTo>
                    <a:pt x="590" y="244"/>
                  </a:lnTo>
                  <a:lnTo>
                    <a:pt x="577" y="241"/>
                  </a:lnTo>
                  <a:lnTo>
                    <a:pt x="563" y="238"/>
                  </a:lnTo>
                  <a:lnTo>
                    <a:pt x="550" y="235"/>
                  </a:lnTo>
                  <a:lnTo>
                    <a:pt x="536" y="234"/>
                  </a:lnTo>
                  <a:lnTo>
                    <a:pt x="522" y="232"/>
                  </a:lnTo>
                  <a:lnTo>
                    <a:pt x="508" y="231"/>
                  </a:lnTo>
                  <a:lnTo>
                    <a:pt x="508" y="231"/>
                  </a:lnTo>
                  <a:close/>
                  <a:moveTo>
                    <a:pt x="508" y="721"/>
                  </a:moveTo>
                  <a:lnTo>
                    <a:pt x="508" y="721"/>
                  </a:lnTo>
                  <a:lnTo>
                    <a:pt x="486" y="720"/>
                  </a:lnTo>
                  <a:lnTo>
                    <a:pt x="466" y="716"/>
                  </a:lnTo>
                  <a:lnTo>
                    <a:pt x="445" y="711"/>
                  </a:lnTo>
                  <a:lnTo>
                    <a:pt x="426" y="704"/>
                  </a:lnTo>
                  <a:lnTo>
                    <a:pt x="407" y="695"/>
                  </a:lnTo>
                  <a:lnTo>
                    <a:pt x="389" y="684"/>
                  </a:lnTo>
                  <a:lnTo>
                    <a:pt x="373" y="671"/>
                  </a:lnTo>
                  <a:lnTo>
                    <a:pt x="358" y="658"/>
                  </a:lnTo>
                  <a:lnTo>
                    <a:pt x="344" y="642"/>
                  </a:lnTo>
                  <a:lnTo>
                    <a:pt x="332" y="626"/>
                  </a:lnTo>
                  <a:lnTo>
                    <a:pt x="322" y="609"/>
                  </a:lnTo>
                  <a:lnTo>
                    <a:pt x="312" y="591"/>
                  </a:lnTo>
                  <a:lnTo>
                    <a:pt x="306" y="570"/>
                  </a:lnTo>
                  <a:lnTo>
                    <a:pt x="300" y="550"/>
                  </a:lnTo>
                  <a:lnTo>
                    <a:pt x="297" y="530"/>
                  </a:lnTo>
                  <a:lnTo>
                    <a:pt x="296" y="508"/>
                  </a:lnTo>
                  <a:lnTo>
                    <a:pt x="296" y="508"/>
                  </a:lnTo>
                  <a:lnTo>
                    <a:pt x="297" y="486"/>
                  </a:lnTo>
                  <a:lnTo>
                    <a:pt x="300" y="465"/>
                  </a:lnTo>
                  <a:lnTo>
                    <a:pt x="306" y="445"/>
                  </a:lnTo>
                  <a:lnTo>
                    <a:pt x="312" y="426"/>
                  </a:lnTo>
                  <a:lnTo>
                    <a:pt x="322" y="406"/>
                  </a:lnTo>
                  <a:lnTo>
                    <a:pt x="332" y="389"/>
                  </a:lnTo>
                  <a:lnTo>
                    <a:pt x="344" y="373"/>
                  </a:lnTo>
                  <a:lnTo>
                    <a:pt x="358" y="358"/>
                  </a:lnTo>
                  <a:lnTo>
                    <a:pt x="373" y="344"/>
                  </a:lnTo>
                  <a:lnTo>
                    <a:pt x="389" y="332"/>
                  </a:lnTo>
                  <a:lnTo>
                    <a:pt x="407" y="322"/>
                  </a:lnTo>
                  <a:lnTo>
                    <a:pt x="426" y="312"/>
                  </a:lnTo>
                  <a:lnTo>
                    <a:pt x="445" y="305"/>
                  </a:lnTo>
                  <a:lnTo>
                    <a:pt x="466" y="300"/>
                  </a:lnTo>
                  <a:lnTo>
                    <a:pt x="486" y="297"/>
                  </a:lnTo>
                  <a:lnTo>
                    <a:pt x="508" y="296"/>
                  </a:lnTo>
                  <a:lnTo>
                    <a:pt x="508" y="296"/>
                  </a:lnTo>
                  <a:lnTo>
                    <a:pt x="530" y="297"/>
                  </a:lnTo>
                  <a:lnTo>
                    <a:pt x="550" y="300"/>
                  </a:lnTo>
                  <a:lnTo>
                    <a:pt x="571" y="305"/>
                  </a:lnTo>
                  <a:lnTo>
                    <a:pt x="591" y="312"/>
                  </a:lnTo>
                  <a:lnTo>
                    <a:pt x="609" y="322"/>
                  </a:lnTo>
                  <a:lnTo>
                    <a:pt x="626" y="332"/>
                  </a:lnTo>
                  <a:lnTo>
                    <a:pt x="643" y="344"/>
                  </a:lnTo>
                  <a:lnTo>
                    <a:pt x="658" y="358"/>
                  </a:lnTo>
                  <a:lnTo>
                    <a:pt x="672" y="373"/>
                  </a:lnTo>
                  <a:lnTo>
                    <a:pt x="684" y="389"/>
                  </a:lnTo>
                  <a:lnTo>
                    <a:pt x="695" y="406"/>
                  </a:lnTo>
                  <a:lnTo>
                    <a:pt x="704" y="426"/>
                  </a:lnTo>
                  <a:lnTo>
                    <a:pt x="711" y="445"/>
                  </a:lnTo>
                  <a:lnTo>
                    <a:pt x="717" y="465"/>
                  </a:lnTo>
                  <a:lnTo>
                    <a:pt x="720" y="486"/>
                  </a:lnTo>
                  <a:lnTo>
                    <a:pt x="721" y="508"/>
                  </a:lnTo>
                  <a:lnTo>
                    <a:pt x="721" y="508"/>
                  </a:lnTo>
                  <a:lnTo>
                    <a:pt x="720" y="530"/>
                  </a:lnTo>
                  <a:lnTo>
                    <a:pt x="717" y="550"/>
                  </a:lnTo>
                  <a:lnTo>
                    <a:pt x="711" y="570"/>
                  </a:lnTo>
                  <a:lnTo>
                    <a:pt x="704" y="591"/>
                  </a:lnTo>
                  <a:lnTo>
                    <a:pt x="695" y="609"/>
                  </a:lnTo>
                  <a:lnTo>
                    <a:pt x="684" y="626"/>
                  </a:lnTo>
                  <a:lnTo>
                    <a:pt x="672" y="642"/>
                  </a:lnTo>
                  <a:lnTo>
                    <a:pt x="658" y="658"/>
                  </a:lnTo>
                  <a:lnTo>
                    <a:pt x="643" y="671"/>
                  </a:lnTo>
                  <a:lnTo>
                    <a:pt x="626" y="684"/>
                  </a:lnTo>
                  <a:lnTo>
                    <a:pt x="609" y="695"/>
                  </a:lnTo>
                  <a:lnTo>
                    <a:pt x="591" y="704"/>
                  </a:lnTo>
                  <a:lnTo>
                    <a:pt x="571" y="711"/>
                  </a:lnTo>
                  <a:lnTo>
                    <a:pt x="550" y="716"/>
                  </a:lnTo>
                  <a:lnTo>
                    <a:pt x="530" y="720"/>
                  </a:lnTo>
                  <a:lnTo>
                    <a:pt x="508" y="721"/>
                  </a:lnTo>
                  <a:lnTo>
                    <a:pt x="508" y="721"/>
                  </a:lnTo>
                  <a:close/>
                  <a:moveTo>
                    <a:pt x="989" y="598"/>
                  </a:moveTo>
                  <a:lnTo>
                    <a:pt x="989" y="598"/>
                  </a:lnTo>
                  <a:lnTo>
                    <a:pt x="981" y="596"/>
                  </a:lnTo>
                  <a:lnTo>
                    <a:pt x="972" y="594"/>
                  </a:lnTo>
                  <a:lnTo>
                    <a:pt x="964" y="591"/>
                  </a:lnTo>
                  <a:lnTo>
                    <a:pt x="957" y="588"/>
                  </a:lnTo>
                  <a:lnTo>
                    <a:pt x="950" y="583"/>
                  </a:lnTo>
                  <a:lnTo>
                    <a:pt x="944" y="579"/>
                  </a:lnTo>
                  <a:lnTo>
                    <a:pt x="938" y="574"/>
                  </a:lnTo>
                  <a:lnTo>
                    <a:pt x="932" y="567"/>
                  </a:lnTo>
                  <a:lnTo>
                    <a:pt x="927" y="562"/>
                  </a:lnTo>
                  <a:lnTo>
                    <a:pt x="923" y="554"/>
                  </a:lnTo>
                  <a:lnTo>
                    <a:pt x="918" y="548"/>
                  </a:lnTo>
                  <a:lnTo>
                    <a:pt x="915" y="540"/>
                  </a:lnTo>
                  <a:lnTo>
                    <a:pt x="913" y="533"/>
                  </a:lnTo>
                  <a:lnTo>
                    <a:pt x="911" y="524"/>
                  </a:lnTo>
                  <a:lnTo>
                    <a:pt x="910" y="517"/>
                  </a:lnTo>
                  <a:lnTo>
                    <a:pt x="909" y="508"/>
                  </a:lnTo>
                  <a:lnTo>
                    <a:pt x="909" y="508"/>
                  </a:lnTo>
                  <a:lnTo>
                    <a:pt x="910" y="500"/>
                  </a:lnTo>
                  <a:lnTo>
                    <a:pt x="911" y="491"/>
                  </a:lnTo>
                  <a:lnTo>
                    <a:pt x="913" y="484"/>
                  </a:lnTo>
                  <a:lnTo>
                    <a:pt x="915" y="475"/>
                  </a:lnTo>
                  <a:lnTo>
                    <a:pt x="918" y="469"/>
                  </a:lnTo>
                  <a:lnTo>
                    <a:pt x="923" y="461"/>
                  </a:lnTo>
                  <a:lnTo>
                    <a:pt x="927" y="455"/>
                  </a:lnTo>
                  <a:lnTo>
                    <a:pt x="932" y="448"/>
                  </a:lnTo>
                  <a:lnTo>
                    <a:pt x="938" y="442"/>
                  </a:lnTo>
                  <a:lnTo>
                    <a:pt x="944" y="437"/>
                  </a:lnTo>
                  <a:lnTo>
                    <a:pt x="950" y="432"/>
                  </a:lnTo>
                  <a:lnTo>
                    <a:pt x="957" y="428"/>
                  </a:lnTo>
                  <a:lnTo>
                    <a:pt x="964" y="425"/>
                  </a:lnTo>
                  <a:lnTo>
                    <a:pt x="972" y="421"/>
                  </a:lnTo>
                  <a:lnTo>
                    <a:pt x="981" y="419"/>
                  </a:lnTo>
                  <a:lnTo>
                    <a:pt x="989" y="418"/>
                  </a:lnTo>
                  <a:lnTo>
                    <a:pt x="989" y="418"/>
                  </a:lnTo>
                  <a:lnTo>
                    <a:pt x="996" y="416"/>
                  </a:lnTo>
                  <a:lnTo>
                    <a:pt x="1001" y="414"/>
                  </a:lnTo>
                  <a:lnTo>
                    <a:pt x="1006" y="410"/>
                  </a:lnTo>
                  <a:lnTo>
                    <a:pt x="1011" y="404"/>
                  </a:lnTo>
                  <a:lnTo>
                    <a:pt x="1011" y="404"/>
                  </a:lnTo>
                  <a:lnTo>
                    <a:pt x="1014" y="399"/>
                  </a:lnTo>
                  <a:lnTo>
                    <a:pt x="1016" y="392"/>
                  </a:lnTo>
                  <a:lnTo>
                    <a:pt x="1017" y="385"/>
                  </a:lnTo>
                  <a:lnTo>
                    <a:pt x="1016" y="378"/>
                  </a:lnTo>
                  <a:lnTo>
                    <a:pt x="1016" y="378"/>
                  </a:lnTo>
                  <a:lnTo>
                    <a:pt x="1011" y="360"/>
                  </a:lnTo>
                  <a:lnTo>
                    <a:pt x="1005" y="343"/>
                  </a:lnTo>
                  <a:lnTo>
                    <a:pt x="999" y="325"/>
                  </a:lnTo>
                  <a:lnTo>
                    <a:pt x="992" y="308"/>
                  </a:lnTo>
                  <a:lnTo>
                    <a:pt x="985" y="290"/>
                  </a:lnTo>
                  <a:lnTo>
                    <a:pt x="976" y="273"/>
                  </a:lnTo>
                  <a:lnTo>
                    <a:pt x="968" y="257"/>
                  </a:lnTo>
                  <a:lnTo>
                    <a:pt x="958" y="240"/>
                  </a:lnTo>
                  <a:lnTo>
                    <a:pt x="958" y="240"/>
                  </a:lnTo>
                  <a:lnTo>
                    <a:pt x="955" y="235"/>
                  </a:lnTo>
                  <a:lnTo>
                    <a:pt x="949" y="230"/>
                  </a:lnTo>
                  <a:lnTo>
                    <a:pt x="943" y="227"/>
                  </a:lnTo>
                  <a:lnTo>
                    <a:pt x="937" y="225"/>
                  </a:lnTo>
                  <a:lnTo>
                    <a:pt x="937" y="225"/>
                  </a:lnTo>
                  <a:lnTo>
                    <a:pt x="930" y="225"/>
                  </a:lnTo>
                  <a:lnTo>
                    <a:pt x="924" y="226"/>
                  </a:lnTo>
                  <a:lnTo>
                    <a:pt x="917" y="228"/>
                  </a:lnTo>
                  <a:lnTo>
                    <a:pt x="912" y="231"/>
                  </a:lnTo>
                  <a:lnTo>
                    <a:pt x="912" y="231"/>
                  </a:lnTo>
                  <a:lnTo>
                    <a:pt x="904" y="237"/>
                  </a:lnTo>
                  <a:lnTo>
                    <a:pt x="898" y="240"/>
                  </a:lnTo>
                  <a:lnTo>
                    <a:pt x="890" y="243"/>
                  </a:lnTo>
                  <a:lnTo>
                    <a:pt x="883" y="246"/>
                  </a:lnTo>
                  <a:lnTo>
                    <a:pt x="874" y="249"/>
                  </a:lnTo>
                  <a:lnTo>
                    <a:pt x="867" y="250"/>
                  </a:lnTo>
                  <a:lnTo>
                    <a:pt x="858" y="250"/>
                  </a:lnTo>
                  <a:lnTo>
                    <a:pt x="851" y="250"/>
                  </a:lnTo>
                  <a:lnTo>
                    <a:pt x="842" y="249"/>
                  </a:lnTo>
                  <a:lnTo>
                    <a:pt x="835" y="248"/>
                  </a:lnTo>
                  <a:lnTo>
                    <a:pt x="826" y="245"/>
                  </a:lnTo>
                  <a:lnTo>
                    <a:pt x="819" y="242"/>
                  </a:lnTo>
                  <a:lnTo>
                    <a:pt x="811" y="239"/>
                  </a:lnTo>
                  <a:lnTo>
                    <a:pt x="805" y="235"/>
                  </a:lnTo>
                  <a:lnTo>
                    <a:pt x="798" y="229"/>
                  </a:lnTo>
                  <a:lnTo>
                    <a:pt x="792" y="224"/>
                  </a:lnTo>
                  <a:lnTo>
                    <a:pt x="792" y="224"/>
                  </a:lnTo>
                  <a:lnTo>
                    <a:pt x="786" y="217"/>
                  </a:lnTo>
                  <a:lnTo>
                    <a:pt x="781" y="211"/>
                  </a:lnTo>
                  <a:lnTo>
                    <a:pt x="777" y="205"/>
                  </a:lnTo>
                  <a:lnTo>
                    <a:pt x="773" y="197"/>
                  </a:lnTo>
                  <a:lnTo>
                    <a:pt x="770" y="190"/>
                  </a:lnTo>
                  <a:lnTo>
                    <a:pt x="768" y="182"/>
                  </a:lnTo>
                  <a:lnTo>
                    <a:pt x="766" y="173"/>
                  </a:lnTo>
                  <a:lnTo>
                    <a:pt x="766" y="166"/>
                  </a:lnTo>
                  <a:lnTo>
                    <a:pt x="765" y="157"/>
                  </a:lnTo>
                  <a:lnTo>
                    <a:pt x="766" y="150"/>
                  </a:lnTo>
                  <a:lnTo>
                    <a:pt x="767" y="141"/>
                  </a:lnTo>
                  <a:lnTo>
                    <a:pt x="769" y="134"/>
                  </a:lnTo>
                  <a:lnTo>
                    <a:pt x="772" y="126"/>
                  </a:lnTo>
                  <a:lnTo>
                    <a:pt x="776" y="119"/>
                  </a:lnTo>
                  <a:lnTo>
                    <a:pt x="780" y="111"/>
                  </a:lnTo>
                  <a:lnTo>
                    <a:pt x="784" y="105"/>
                  </a:lnTo>
                  <a:lnTo>
                    <a:pt x="784" y="105"/>
                  </a:lnTo>
                  <a:lnTo>
                    <a:pt x="787" y="98"/>
                  </a:lnTo>
                  <a:lnTo>
                    <a:pt x="791" y="92"/>
                  </a:lnTo>
                  <a:lnTo>
                    <a:pt x="791" y="86"/>
                  </a:lnTo>
                  <a:lnTo>
                    <a:pt x="791" y="79"/>
                  </a:lnTo>
                  <a:lnTo>
                    <a:pt x="791" y="79"/>
                  </a:lnTo>
                  <a:lnTo>
                    <a:pt x="788" y="73"/>
                  </a:lnTo>
                  <a:lnTo>
                    <a:pt x="785" y="66"/>
                  </a:lnTo>
                  <a:lnTo>
                    <a:pt x="781" y="62"/>
                  </a:lnTo>
                  <a:lnTo>
                    <a:pt x="776" y="58"/>
                  </a:lnTo>
                  <a:lnTo>
                    <a:pt x="776" y="58"/>
                  </a:lnTo>
                  <a:lnTo>
                    <a:pt x="760" y="48"/>
                  </a:lnTo>
                  <a:lnTo>
                    <a:pt x="742" y="39"/>
                  </a:lnTo>
                  <a:lnTo>
                    <a:pt x="726" y="32"/>
                  </a:lnTo>
                  <a:lnTo>
                    <a:pt x="709" y="24"/>
                  </a:lnTo>
                  <a:lnTo>
                    <a:pt x="691" y="17"/>
                  </a:lnTo>
                  <a:lnTo>
                    <a:pt x="674" y="10"/>
                  </a:lnTo>
                  <a:lnTo>
                    <a:pt x="655" y="5"/>
                  </a:lnTo>
                  <a:lnTo>
                    <a:pt x="637" y="1"/>
                  </a:lnTo>
                  <a:lnTo>
                    <a:pt x="637" y="1"/>
                  </a:lnTo>
                  <a:lnTo>
                    <a:pt x="631" y="0"/>
                  </a:lnTo>
                  <a:lnTo>
                    <a:pt x="624" y="0"/>
                  </a:lnTo>
                  <a:lnTo>
                    <a:pt x="618" y="2"/>
                  </a:lnTo>
                  <a:lnTo>
                    <a:pt x="611" y="5"/>
                  </a:lnTo>
                  <a:lnTo>
                    <a:pt x="611" y="5"/>
                  </a:lnTo>
                  <a:lnTo>
                    <a:pt x="606" y="9"/>
                  </a:lnTo>
                  <a:lnTo>
                    <a:pt x="603" y="15"/>
                  </a:lnTo>
                  <a:lnTo>
                    <a:pt x="600" y="20"/>
                  </a:lnTo>
                  <a:lnTo>
                    <a:pt x="597" y="28"/>
                  </a:lnTo>
                  <a:lnTo>
                    <a:pt x="597" y="28"/>
                  </a:lnTo>
                  <a:lnTo>
                    <a:pt x="596" y="35"/>
                  </a:lnTo>
                  <a:lnTo>
                    <a:pt x="594" y="44"/>
                  </a:lnTo>
                  <a:lnTo>
                    <a:pt x="591" y="51"/>
                  </a:lnTo>
                  <a:lnTo>
                    <a:pt x="588" y="59"/>
                  </a:lnTo>
                  <a:lnTo>
                    <a:pt x="584" y="66"/>
                  </a:lnTo>
                  <a:lnTo>
                    <a:pt x="579" y="73"/>
                  </a:lnTo>
                  <a:lnTo>
                    <a:pt x="574" y="78"/>
                  </a:lnTo>
                  <a:lnTo>
                    <a:pt x="567" y="84"/>
                  </a:lnTo>
                  <a:lnTo>
                    <a:pt x="562" y="89"/>
                  </a:lnTo>
                  <a:lnTo>
                    <a:pt x="555" y="93"/>
                  </a:lnTo>
                  <a:lnTo>
                    <a:pt x="548" y="97"/>
                  </a:lnTo>
                  <a:lnTo>
                    <a:pt x="541" y="101"/>
                  </a:lnTo>
                  <a:lnTo>
                    <a:pt x="533" y="104"/>
                  </a:lnTo>
                  <a:lnTo>
                    <a:pt x="525" y="105"/>
                  </a:lnTo>
                  <a:lnTo>
                    <a:pt x="516" y="106"/>
                  </a:lnTo>
                  <a:lnTo>
                    <a:pt x="508" y="107"/>
                  </a:lnTo>
                  <a:lnTo>
                    <a:pt x="508" y="107"/>
                  </a:lnTo>
                  <a:lnTo>
                    <a:pt x="500" y="106"/>
                  </a:lnTo>
                  <a:lnTo>
                    <a:pt x="491" y="105"/>
                  </a:lnTo>
                  <a:lnTo>
                    <a:pt x="484" y="104"/>
                  </a:lnTo>
                  <a:lnTo>
                    <a:pt x="475" y="101"/>
                  </a:lnTo>
                  <a:lnTo>
                    <a:pt x="468" y="97"/>
                  </a:lnTo>
                  <a:lnTo>
                    <a:pt x="461" y="93"/>
                  </a:lnTo>
                  <a:lnTo>
                    <a:pt x="455" y="89"/>
                  </a:lnTo>
                  <a:lnTo>
                    <a:pt x="448" y="84"/>
                  </a:lnTo>
                  <a:lnTo>
                    <a:pt x="442" y="78"/>
                  </a:lnTo>
                  <a:lnTo>
                    <a:pt x="438" y="73"/>
                  </a:lnTo>
                  <a:lnTo>
                    <a:pt x="432" y="66"/>
                  </a:lnTo>
                  <a:lnTo>
                    <a:pt x="428" y="59"/>
                  </a:lnTo>
                  <a:lnTo>
                    <a:pt x="425" y="51"/>
                  </a:lnTo>
                  <a:lnTo>
                    <a:pt x="422" y="44"/>
                  </a:lnTo>
                  <a:lnTo>
                    <a:pt x="419" y="35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0"/>
                  </a:lnTo>
                  <a:lnTo>
                    <a:pt x="414" y="15"/>
                  </a:lnTo>
                  <a:lnTo>
                    <a:pt x="410" y="9"/>
                  </a:lnTo>
                  <a:lnTo>
                    <a:pt x="404" y="5"/>
                  </a:lnTo>
                  <a:lnTo>
                    <a:pt x="404" y="5"/>
                  </a:lnTo>
                  <a:lnTo>
                    <a:pt x="398" y="2"/>
                  </a:lnTo>
                  <a:lnTo>
                    <a:pt x="393" y="0"/>
                  </a:lnTo>
                  <a:lnTo>
                    <a:pt x="385" y="0"/>
                  </a:lnTo>
                  <a:lnTo>
                    <a:pt x="379" y="1"/>
                  </a:lnTo>
                  <a:lnTo>
                    <a:pt x="379" y="1"/>
                  </a:lnTo>
                  <a:lnTo>
                    <a:pt x="360" y="5"/>
                  </a:lnTo>
                  <a:lnTo>
                    <a:pt x="342" y="10"/>
                  </a:lnTo>
                  <a:lnTo>
                    <a:pt x="325" y="17"/>
                  </a:lnTo>
                  <a:lnTo>
                    <a:pt x="308" y="24"/>
                  </a:lnTo>
                  <a:lnTo>
                    <a:pt x="291" y="32"/>
                  </a:lnTo>
                  <a:lnTo>
                    <a:pt x="273" y="39"/>
                  </a:lnTo>
                  <a:lnTo>
                    <a:pt x="257" y="48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5" y="62"/>
                  </a:lnTo>
                  <a:lnTo>
                    <a:pt x="231" y="66"/>
                  </a:lnTo>
                  <a:lnTo>
                    <a:pt x="227" y="73"/>
                  </a:lnTo>
                  <a:lnTo>
                    <a:pt x="225" y="79"/>
                  </a:lnTo>
                  <a:lnTo>
                    <a:pt x="225" y="79"/>
                  </a:lnTo>
                  <a:lnTo>
                    <a:pt x="225" y="86"/>
                  </a:lnTo>
                  <a:lnTo>
                    <a:pt x="226" y="92"/>
                  </a:lnTo>
                  <a:lnTo>
                    <a:pt x="228" y="98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7" y="111"/>
                  </a:lnTo>
                  <a:lnTo>
                    <a:pt x="240" y="119"/>
                  </a:lnTo>
                  <a:lnTo>
                    <a:pt x="244" y="126"/>
                  </a:lnTo>
                  <a:lnTo>
                    <a:pt x="247" y="134"/>
                  </a:lnTo>
                  <a:lnTo>
                    <a:pt x="249" y="141"/>
                  </a:lnTo>
                  <a:lnTo>
                    <a:pt x="250" y="150"/>
                  </a:lnTo>
                  <a:lnTo>
                    <a:pt x="251" y="157"/>
                  </a:lnTo>
                  <a:lnTo>
                    <a:pt x="251" y="166"/>
                  </a:lnTo>
                  <a:lnTo>
                    <a:pt x="250" y="173"/>
                  </a:lnTo>
                  <a:lnTo>
                    <a:pt x="248" y="182"/>
                  </a:lnTo>
                  <a:lnTo>
                    <a:pt x="246" y="190"/>
                  </a:lnTo>
                  <a:lnTo>
                    <a:pt x="243" y="197"/>
                  </a:lnTo>
                  <a:lnTo>
                    <a:pt x="239" y="205"/>
                  </a:lnTo>
                  <a:lnTo>
                    <a:pt x="235" y="211"/>
                  </a:lnTo>
                  <a:lnTo>
                    <a:pt x="231" y="217"/>
                  </a:lnTo>
                  <a:lnTo>
                    <a:pt x="224" y="224"/>
                  </a:lnTo>
                  <a:lnTo>
                    <a:pt x="224" y="224"/>
                  </a:lnTo>
                  <a:lnTo>
                    <a:pt x="219" y="229"/>
                  </a:lnTo>
                  <a:lnTo>
                    <a:pt x="211" y="235"/>
                  </a:lnTo>
                  <a:lnTo>
                    <a:pt x="205" y="239"/>
                  </a:lnTo>
                  <a:lnTo>
                    <a:pt x="197" y="242"/>
                  </a:lnTo>
                  <a:lnTo>
                    <a:pt x="190" y="245"/>
                  </a:lnTo>
                  <a:lnTo>
                    <a:pt x="182" y="248"/>
                  </a:lnTo>
                  <a:lnTo>
                    <a:pt x="174" y="249"/>
                  </a:lnTo>
                  <a:lnTo>
                    <a:pt x="166" y="250"/>
                  </a:lnTo>
                  <a:lnTo>
                    <a:pt x="158" y="250"/>
                  </a:lnTo>
                  <a:lnTo>
                    <a:pt x="150" y="250"/>
                  </a:lnTo>
                  <a:lnTo>
                    <a:pt x="141" y="249"/>
                  </a:lnTo>
                  <a:lnTo>
                    <a:pt x="134" y="246"/>
                  </a:lnTo>
                  <a:lnTo>
                    <a:pt x="125" y="243"/>
                  </a:lnTo>
                  <a:lnTo>
                    <a:pt x="118" y="240"/>
                  </a:lnTo>
                  <a:lnTo>
                    <a:pt x="111" y="237"/>
                  </a:lnTo>
                  <a:lnTo>
                    <a:pt x="104" y="231"/>
                  </a:lnTo>
                  <a:lnTo>
                    <a:pt x="104" y="231"/>
                  </a:lnTo>
                  <a:lnTo>
                    <a:pt x="99" y="228"/>
                  </a:lnTo>
                  <a:lnTo>
                    <a:pt x="92" y="226"/>
                  </a:lnTo>
                  <a:lnTo>
                    <a:pt x="86" y="225"/>
                  </a:lnTo>
                  <a:lnTo>
                    <a:pt x="79" y="225"/>
                  </a:lnTo>
                  <a:lnTo>
                    <a:pt x="79" y="225"/>
                  </a:lnTo>
                  <a:lnTo>
                    <a:pt x="73" y="227"/>
                  </a:lnTo>
                  <a:lnTo>
                    <a:pt x="66" y="230"/>
                  </a:lnTo>
                  <a:lnTo>
                    <a:pt x="62" y="235"/>
                  </a:lnTo>
                  <a:lnTo>
                    <a:pt x="58" y="240"/>
                  </a:lnTo>
                  <a:lnTo>
                    <a:pt x="58" y="240"/>
                  </a:lnTo>
                  <a:lnTo>
                    <a:pt x="48" y="257"/>
                  </a:lnTo>
                  <a:lnTo>
                    <a:pt x="40" y="273"/>
                  </a:lnTo>
                  <a:lnTo>
                    <a:pt x="32" y="290"/>
                  </a:lnTo>
                  <a:lnTo>
                    <a:pt x="25" y="308"/>
                  </a:lnTo>
                  <a:lnTo>
                    <a:pt x="17" y="325"/>
                  </a:lnTo>
                  <a:lnTo>
                    <a:pt x="11" y="343"/>
                  </a:lnTo>
                  <a:lnTo>
                    <a:pt x="5" y="360"/>
                  </a:lnTo>
                  <a:lnTo>
                    <a:pt x="1" y="378"/>
                  </a:lnTo>
                  <a:lnTo>
                    <a:pt x="1" y="378"/>
                  </a:lnTo>
                  <a:lnTo>
                    <a:pt x="0" y="385"/>
                  </a:lnTo>
                  <a:lnTo>
                    <a:pt x="0" y="392"/>
                  </a:lnTo>
                  <a:lnTo>
                    <a:pt x="2" y="399"/>
                  </a:lnTo>
                  <a:lnTo>
                    <a:pt x="5" y="404"/>
                  </a:lnTo>
                  <a:lnTo>
                    <a:pt x="5" y="404"/>
                  </a:lnTo>
                  <a:lnTo>
                    <a:pt x="10" y="410"/>
                  </a:lnTo>
                  <a:lnTo>
                    <a:pt x="15" y="414"/>
                  </a:lnTo>
                  <a:lnTo>
                    <a:pt x="20" y="416"/>
                  </a:lnTo>
                  <a:lnTo>
                    <a:pt x="28" y="418"/>
                  </a:lnTo>
                  <a:lnTo>
                    <a:pt x="28" y="418"/>
                  </a:lnTo>
                  <a:lnTo>
                    <a:pt x="35" y="419"/>
                  </a:lnTo>
                  <a:lnTo>
                    <a:pt x="44" y="421"/>
                  </a:lnTo>
                  <a:lnTo>
                    <a:pt x="51" y="425"/>
                  </a:lnTo>
                  <a:lnTo>
                    <a:pt x="59" y="428"/>
                  </a:lnTo>
                  <a:lnTo>
                    <a:pt x="66" y="432"/>
                  </a:lnTo>
                  <a:lnTo>
                    <a:pt x="73" y="437"/>
                  </a:lnTo>
                  <a:lnTo>
                    <a:pt x="78" y="442"/>
                  </a:lnTo>
                  <a:lnTo>
                    <a:pt x="85" y="448"/>
                  </a:lnTo>
                  <a:lnTo>
                    <a:pt x="89" y="455"/>
                  </a:lnTo>
                  <a:lnTo>
                    <a:pt x="93" y="461"/>
                  </a:lnTo>
                  <a:lnTo>
                    <a:pt x="97" y="469"/>
                  </a:lnTo>
                  <a:lnTo>
                    <a:pt x="101" y="475"/>
                  </a:lnTo>
                  <a:lnTo>
                    <a:pt x="104" y="484"/>
                  </a:lnTo>
                  <a:lnTo>
                    <a:pt x="105" y="491"/>
                  </a:lnTo>
                  <a:lnTo>
                    <a:pt x="106" y="500"/>
                  </a:lnTo>
                  <a:lnTo>
                    <a:pt x="107" y="508"/>
                  </a:lnTo>
                  <a:lnTo>
                    <a:pt x="107" y="508"/>
                  </a:lnTo>
                  <a:lnTo>
                    <a:pt x="106" y="517"/>
                  </a:lnTo>
                  <a:lnTo>
                    <a:pt x="105" y="524"/>
                  </a:lnTo>
                  <a:lnTo>
                    <a:pt x="104" y="533"/>
                  </a:lnTo>
                  <a:lnTo>
                    <a:pt x="101" y="540"/>
                  </a:lnTo>
                  <a:lnTo>
                    <a:pt x="97" y="548"/>
                  </a:lnTo>
                  <a:lnTo>
                    <a:pt x="93" y="554"/>
                  </a:lnTo>
                  <a:lnTo>
                    <a:pt x="89" y="562"/>
                  </a:lnTo>
                  <a:lnTo>
                    <a:pt x="85" y="567"/>
                  </a:lnTo>
                  <a:lnTo>
                    <a:pt x="78" y="574"/>
                  </a:lnTo>
                  <a:lnTo>
                    <a:pt x="73" y="579"/>
                  </a:lnTo>
                  <a:lnTo>
                    <a:pt x="66" y="583"/>
                  </a:lnTo>
                  <a:lnTo>
                    <a:pt x="59" y="588"/>
                  </a:lnTo>
                  <a:lnTo>
                    <a:pt x="51" y="591"/>
                  </a:lnTo>
                  <a:lnTo>
                    <a:pt x="44" y="594"/>
                  </a:lnTo>
                  <a:lnTo>
                    <a:pt x="35" y="596"/>
                  </a:lnTo>
                  <a:lnTo>
                    <a:pt x="28" y="598"/>
                  </a:lnTo>
                  <a:lnTo>
                    <a:pt x="28" y="598"/>
                  </a:lnTo>
                  <a:lnTo>
                    <a:pt x="20" y="599"/>
                  </a:lnTo>
                  <a:lnTo>
                    <a:pt x="15" y="603"/>
                  </a:lnTo>
                  <a:lnTo>
                    <a:pt x="10" y="606"/>
                  </a:lnTo>
                  <a:lnTo>
                    <a:pt x="5" y="611"/>
                  </a:lnTo>
                  <a:lnTo>
                    <a:pt x="5" y="611"/>
                  </a:lnTo>
                  <a:lnTo>
                    <a:pt x="2" y="618"/>
                  </a:lnTo>
                  <a:lnTo>
                    <a:pt x="0" y="624"/>
                  </a:lnTo>
                  <a:lnTo>
                    <a:pt x="0" y="631"/>
                  </a:lnTo>
                  <a:lnTo>
                    <a:pt x="1" y="637"/>
                  </a:lnTo>
                  <a:lnTo>
                    <a:pt x="1" y="637"/>
                  </a:lnTo>
                  <a:lnTo>
                    <a:pt x="5" y="655"/>
                  </a:lnTo>
                  <a:lnTo>
                    <a:pt x="11" y="673"/>
                  </a:lnTo>
                  <a:lnTo>
                    <a:pt x="17" y="691"/>
                  </a:lnTo>
                  <a:lnTo>
                    <a:pt x="25" y="708"/>
                  </a:lnTo>
                  <a:lnTo>
                    <a:pt x="32" y="725"/>
                  </a:lnTo>
                  <a:lnTo>
                    <a:pt x="40" y="742"/>
                  </a:lnTo>
                  <a:lnTo>
                    <a:pt x="48" y="759"/>
                  </a:lnTo>
                  <a:lnTo>
                    <a:pt x="58" y="775"/>
                  </a:lnTo>
                  <a:lnTo>
                    <a:pt x="58" y="775"/>
                  </a:lnTo>
                  <a:lnTo>
                    <a:pt x="62" y="781"/>
                  </a:lnTo>
                  <a:lnTo>
                    <a:pt x="66" y="785"/>
                  </a:lnTo>
                  <a:lnTo>
                    <a:pt x="73" y="788"/>
                  </a:lnTo>
                  <a:lnTo>
                    <a:pt x="79" y="790"/>
                  </a:lnTo>
                  <a:lnTo>
                    <a:pt x="79" y="790"/>
                  </a:lnTo>
                  <a:lnTo>
                    <a:pt x="86" y="790"/>
                  </a:lnTo>
                  <a:lnTo>
                    <a:pt x="92" y="790"/>
                  </a:lnTo>
                  <a:lnTo>
                    <a:pt x="99" y="788"/>
                  </a:lnTo>
                  <a:lnTo>
                    <a:pt x="104" y="784"/>
                  </a:lnTo>
                  <a:lnTo>
                    <a:pt x="104" y="784"/>
                  </a:lnTo>
                  <a:lnTo>
                    <a:pt x="111" y="780"/>
                  </a:lnTo>
                  <a:lnTo>
                    <a:pt x="118" y="775"/>
                  </a:lnTo>
                  <a:lnTo>
                    <a:pt x="125" y="772"/>
                  </a:lnTo>
                  <a:lnTo>
                    <a:pt x="134" y="770"/>
                  </a:lnTo>
                  <a:lnTo>
                    <a:pt x="141" y="768"/>
                  </a:lnTo>
                  <a:lnTo>
                    <a:pt x="150" y="767"/>
                  </a:lnTo>
                  <a:lnTo>
                    <a:pt x="158" y="766"/>
                  </a:lnTo>
                  <a:lnTo>
                    <a:pt x="166" y="766"/>
                  </a:lnTo>
                  <a:lnTo>
                    <a:pt x="174" y="767"/>
                  </a:lnTo>
                  <a:lnTo>
                    <a:pt x="182" y="768"/>
                  </a:lnTo>
                  <a:lnTo>
                    <a:pt x="190" y="770"/>
                  </a:lnTo>
                  <a:lnTo>
                    <a:pt x="197" y="773"/>
                  </a:lnTo>
                  <a:lnTo>
                    <a:pt x="205" y="776"/>
                  </a:lnTo>
                  <a:lnTo>
                    <a:pt x="211" y="781"/>
                  </a:lnTo>
                  <a:lnTo>
                    <a:pt x="219" y="786"/>
                  </a:lnTo>
                  <a:lnTo>
                    <a:pt x="224" y="791"/>
                  </a:lnTo>
                  <a:lnTo>
                    <a:pt x="224" y="791"/>
                  </a:lnTo>
                  <a:lnTo>
                    <a:pt x="231" y="798"/>
                  </a:lnTo>
                  <a:lnTo>
                    <a:pt x="235" y="804"/>
                  </a:lnTo>
                  <a:lnTo>
                    <a:pt x="239" y="812"/>
                  </a:lnTo>
                  <a:lnTo>
                    <a:pt x="243" y="818"/>
                  </a:lnTo>
                  <a:lnTo>
                    <a:pt x="246" y="826"/>
                  </a:lnTo>
                  <a:lnTo>
                    <a:pt x="248" y="834"/>
                  </a:lnTo>
                  <a:lnTo>
                    <a:pt x="250" y="842"/>
                  </a:lnTo>
                  <a:lnTo>
                    <a:pt x="251" y="849"/>
                  </a:lnTo>
                  <a:lnTo>
                    <a:pt x="251" y="858"/>
                  </a:lnTo>
                  <a:lnTo>
                    <a:pt x="250" y="866"/>
                  </a:lnTo>
                  <a:lnTo>
                    <a:pt x="249" y="874"/>
                  </a:lnTo>
                  <a:lnTo>
                    <a:pt x="247" y="882"/>
                  </a:lnTo>
                  <a:lnTo>
                    <a:pt x="244" y="890"/>
                  </a:lnTo>
                  <a:lnTo>
                    <a:pt x="240" y="898"/>
                  </a:lnTo>
                  <a:lnTo>
                    <a:pt x="237" y="904"/>
                  </a:lnTo>
                  <a:lnTo>
                    <a:pt x="232" y="912"/>
                  </a:lnTo>
                  <a:lnTo>
                    <a:pt x="232" y="912"/>
                  </a:lnTo>
                  <a:lnTo>
                    <a:pt x="228" y="917"/>
                  </a:lnTo>
                  <a:lnTo>
                    <a:pt x="226" y="923"/>
                  </a:lnTo>
                  <a:lnTo>
                    <a:pt x="225" y="930"/>
                  </a:lnTo>
                  <a:lnTo>
                    <a:pt x="225" y="936"/>
                  </a:lnTo>
                  <a:lnTo>
                    <a:pt x="225" y="936"/>
                  </a:lnTo>
                  <a:lnTo>
                    <a:pt x="227" y="943"/>
                  </a:lnTo>
                  <a:lnTo>
                    <a:pt x="231" y="949"/>
                  </a:lnTo>
                  <a:lnTo>
                    <a:pt x="235" y="955"/>
                  </a:lnTo>
                  <a:lnTo>
                    <a:pt x="240" y="958"/>
                  </a:lnTo>
                  <a:lnTo>
                    <a:pt x="240" y="958"/>
                  </a:lnTo>
                  <a:lnTo>
                    <a:pt x="257" y="967"/>
                  </a:lnTo>
                  <a:lnTo>
                    <a:pt x="273" y="976"/>
                  </a:lnTo>
                  <a:lnTo>
                    <a:pt x="291" y="985"/>
                  </a:lnTo>
                  <a:lnTo>
                    <a:pt x="308" y="992"/>
                  </a:lnTo>
                  <a:lnTo>
                    <a:pt x="325" y="999"/>
                  </a:lnTo>
                  <a:lnTo>
                    <a:pt x="342" y="1005"/>
                  </a:lnTo>
                  <a:lnTo>
                    <a:pt x="360" y="1010"/>
                  </a:lnTo>
                  <a:lnTo>
                    <a:pt x="379" y="1016"/>
                  </a:lnTo>
                  <a:lnTo>
                    <a:pt x="379" y="1016"/>
                  </a:lnTo>
                  <a:lnTo>
                    <a:pt x="386" y="1017"/>
                  </a:lnTo>
                  <a:lnTo>
                    <a:pt x="386" y="1017"/>
                  </a:lnTo>
                  <a:lnTo>
                    <a:pt x="391" y="1016"/>
                  </a:lnTo>
                  <a:lnTo>
                    <a:pt x="396" y="1015"/>
                  </a:lnTo>
                  <a:lnTo>
                    <a:pt x="400" y="1014"/>
                  </a:lnTo>
                  <a:lnTo>
                    <a:pt x="404" y="1010"/>
                  </a:lnTo>
                  <a:lnTo>
                    <a:pt x="404" y="1010"/>
                  </a:lnTo>
                  <a:lnTo>
                    <a:pt x="410" y="1006"/>
                  </a:lnTo>
                  <a:lnTo>
                    <a:pt x="414" y="1001"/>
                  </a:lnTo>
                  <a:lnTo>
                    <a:pt x="416" y="995"/>
                  </a:lnTo>
                  <a:lnTo>
                    <a:pt x="418" y="989"/>
                  </a:lnTo>
                  <a:lnTo>
                    <a:pt x="418" y="989"/>
                  </a:lnTo>
                  <a:lnTo>
                    <a:pt x="419" y="980"/>
                  </a:lnTo>
                  <a:lnTo>
                    <a:pt x="422" y="972"/>
                  </a:lnTo>
                  <a:lnTo>
                    <a:pt x="425" y="964"/>
                  </a:lnTo>
                  <a:lnTo>
                    <a:pt x="428" y="957"/>
                  </a:lnTo>
                  <a:lnTo>
                    <a:pt x="432" y="950"/>
                  </a:lnTo>
                  <a:lnTo>
                    <a:pt x="438" y="944"/>
                  </a:lnTo>
                  <a:lnTo>
                    <a:pt x="442" y="937"/>
                  </a:lnTo>
                  <a:lnTo>
                    <a:pt x="448" y="932"/>
                  </a:lnTo>
                  <a:lnTo>
                    <a:pt x="455" y="927"/>
                  </a:lnTo>
                  <a:lnTo>
                    <a:pt x="461" y="922"/>
                  </a:lnTo>
                  <a:lnTo>
                    <a:pt x="468" y="918"/>
                  </a:lnTo>
                  <a:lnTo>
                    <a:pt x="475" y="915"/>
                  </a:lnTo>
                  <a:lnTo>
                    <a:pt x="484" y="913"/>
                  </a:lnTo>
                  <a:lnTo>
                    <a:pt x="491" y="911"/>
                  </a:lnTo>
                  <a:lnTo>
                    <a:pt x="500" y="910"/>
                  </a:lnTo>
                  <a:lnTo>
                    <a:pt x="508" y="910"/>
                  </a:lnTo>
                  <a:lnTo>
                    <a:pt x="508" y="910"/>
                  </a:lnTo>
                  <a:lnTo>
                    <a:pt x="516" y="910"/>
                  </a:lnTo>
                  <a:lnTo>
                    <a:pt x="525" y="911"/>
                  </a:lnTo>
                  <a:lnTo>
                    <a:pt x="533" y="913"/>
                  </a:lnTo>
                  <a:lnTo>
                    <a:pt x="541" y="915"/>
                  </a:lnTo>
                  <a:lnTo>
                    <a:pt x="548" y="918"/>
                  </a:lnTo>
                  <a:lnTo>
                    <a:pt x="555" y="922"/>
                  </a:lnTo>
                  <a:lnTo>
                    <a:pt x="562" y="927"/>
                  </a:lnTo>
                  <a:lnTo>
                    <a:pt x="567" y="932"/>
                  </a:lnTo>
                  <a:lnTo>
                    <a:pt x="574" y="937"/>
                  </a:lnTo>
                  <a:lnTo>
                    <a:pt x="579" y="944"/>
                  </a:lnTo>
                  <a:lnTo>
                    <a:pt x="584" y="950"/>
                  </a:lnTo>
                  <a:lnTo>
                    <a:pt x="588" y="957"/>
                  </a:lnTo>
                  <a:lnTo>
                    <a:pt x="591" y="964"/>
                  </a:lnTo>
                  <a:lnTo>
                    <a:pt x="594" y="972"/>
                  </a:lnTo>
                  <a:lnTo>
                    <a:pt x="596" y="980"/>
                  </a:lnTo>
                  <a:lnTo>
                    <a:pt x="597" y="989"/>
                  </a:lnTo>
                  <a:lnTo>
                    <a:pt x="597" y="989"/>
                  </a:lnTo>
                  <a:lnTo>
                    <a:pt x="600" y="995"/>
                  </a:lnTo>
                  <a:lnTo>
                    <a:pt x="603" y="1001"/>
                  </a:lnTo>
                  <a:lnTo>
                    <a:pt x="606" y="1006"/>
                  </a:lnTo>
                  <a:lnTo>
                    <a:pt x="611" y="1010"/>
                  </a:lnTo>
                  <a:lnTo>
                    <a:pt x="611" y="1010"/>
                  </a:lnTo>
                  <a:lnTo>
                    <a:pt x="618" y="1014"/>
                  </a:lnTo>
                  <a:lnTo>
                    <a:pt x="624" y="1016"/>
                  </a:lnTo>
                  <a:lnTo>
                    <a:pt x="631" y="1017"/>
                  </a:lnTo>
                  <a:lnTo>
                    <a:pt x="637" y="1016"/>
                  </a:lnTo>
                  <a:lnTo>
                    <a:pt x="637" y="1016"/>
                  </a:lnTo>
                  <a:lnTo>
                    <a:pt x="655" y="1010"/>
                  </a:lnTo>
                  <a:lnTo>
                    <a:pt x="674" y="1005"/>
                  </a:lnTo>
                  <a:lnTo>
                    <a:pt x="691" y="999"/>
                  </a:lnTo>
                  <a:lnTo>
                    <a:pt x="708" y="992"/>
                  </a:lnTo>
                  <a:lnTo>
                    <a:pt x="725" y="985"/>
                  </a:lnTo>
                  <a:lnTo>
                    <a:pt x="742" y="976"/>
                  </a:lnTo>
                  <a:lnTo>
                    <a:pt x="760" y="967"/>
                  </a:lnTo>
                  <a:lnTo>
                    <a:pt x="776" y="958"/>
                  </a:lnTo>
                  <a:lnTo>
                    <a:pt x="776" y="958"/>
                  </a:lnTo>
                  <a:lnTo>
                    <a:pt x="781" y="955"/>
                  </a:lnTo>
                  <a:lnTo>
                    <a:pt x="785" y="949"/>
                  </a:lnTo>
                  <a:lnTo>
                    <a:pt x="788" y="944"/>
                  </a:lnTo>
                  <a:lnTo>
                    <a:pt x="791" y="936"/>
                  </a:lnTo>
                  <a:lnTo>
                    <a:pt x="791" y="936"/>
                  </a:lnTo>
                  <a:lnTo>
                    <a:pt x="791" y="930"/>
                  </a:lnTo>
                  <a:lnTo>
                    <a:pt x="791" y="923"/>
                  </a:lnTo>
                  <a:lnTo>
                    <a:pt x="787" y="917"/>
                  </a:lnTo>
                  <a:lnTo>
                    <a:pt x="784" y="912"/>
                  </a:lnTo>
                  <a:lnTo>
                    <a:pt x="784" y="912"/>
                  </a:lnTo>
                  <a:lnTo>
                    <a:pt x="780" y="904"/>
                  </a:lnTo>
                  <a:lnTo>
                    <a:pt x="776" y="898"/>
                  </a:lnTo>
                  <a:lnTo>
                    <a:pt x="772" y="890"/>
                  </a:lnTo>
                  <a:lnTo>
                    <a:pt x="769" y="882"/>
                  </a:lnTo>
                  <a:lnTo>
                    <a:pt x="767" y="874"/>
                  </a:lnTo>
                  <a:lnTo>
                    <a:pt x="766" y="866"/>
                  </a:lnTo>
                  <a:lnTo>
                    <a:pt x="765" y="858"/>
                  </a:lnTo>
                  <a:lnTo>
                    <a:pt x="766" y="849"/>
                  </a:lnTo>
                  <a:lnTo>
                    <a:pt x="766" y="842"/>
                  </a:lnTo>
                  <a:lnTo>
                    <a:pt x="768" y="834"/>
                  </a:lnTo>
                  <a:lnTo>
                    <a:pt x="770" y="826"/>
                  </a:lnTo>
                  <a:lnTo>
                    <a:pt x="773" y="818"/>
                  </a:lnTo>
                  <a:lnTo>
                    <a:pt x="777" y="812"/>
                  </a:lnTo>
                  <a:lnTo>
                    <a:pt x="781" y="804"/>
                  </a:lnTo>
                  <a:lnTo>
                    <a:pt x="786" y="798"/>
                  </a:lnTo>
                  <a:lnTo>
                    <a:pt x="792" y="791"/>
                  </a:lnTo>
                  <a:lnTo>
                    <a:pt x="792" y="791"/>
                  </a:lnTo>
                  <a:lnTo>
                    <a:pt x="798" y="786"/>
                  </a:lnTo>
                  <a:lnTo>
                    <a:pt x="805" y="781"/>
                  </a:lnTo>
                  <a:lnTo>
                    <a:pt x="811" y="776"/>
                  </a:lnTo>
                  <a:lnTo>
                    <a:pt x="819" y="773"/>
                  </a:lnTo>
                  <a:lnTo>
                    <a:pt x="826" y="770"/>
                  </a:lnTo>
                  <a:lnTo>
                    <a:pt x="835" y="768"/>
                  </a:lnTo>
                  <a:lnTo>
                    <a:pt x="842" y="767"/>
                  </a:lnTo>
                  <a:lnTo>
                    <a:pt x="851" y="766"/>
                  </a:lnTo>
                  <a:lnTo>
                    <a:pt x="858" y="766"/>
                  </a:lnTo>
                  <a:lnTo>
                    <a:pt x="867" y="767"/>
                  </a:lnTo>
                  <a:lnTo>
                    <a:pt x="874" y="768"/>
                  </a:lnTo>
                  <a:lnTo>
                    <a:pt x="883" y="770"/>
                  </a:lnTo>
                  <a:lnTo>
                    <a:pt x="890" y="772"/>
                  </a:lnTo>
                  <a:lnTo>
                    <a:pt x="898" y="775"/>
                  </a:lnTo>
                  <a:lnTo>
                    <a:pt x="904" y="780"/>
                  </a:lnTo>
                  <a:lnTo>
                    <a:pt x="912" y="784"/>
                  </a:lnTo>
                  <a:lnTo>
                    <a:pt x="912" y="784"/>
                  </a:lnTo>
                  <a:lnTo>
                    <a:pt x="917" y="788"/>
                  </a:lnTo>
                  <a:lnTo>
                    <a:pt x="924" y="790"/>
                  </a:lnTo>
                  <a:lnTo>
                    <a:pt x="930" y="790"/>
                  </a:lnTo>
                  <a:lnTo>
                    <a:pt x="937" y="790"/>
                  </a:lnTo>
                  <a:lnTo>
                    <a:pt x="937" y="790"/>
                  </a:lnTo>
                  <a:lnTo>
                    <a:pt x="943" y="788"/>
                  </a:lnTo>
                  <a:lnTo>
                    <a:pt x="949" y="785"/>
                  </a:lnTo>
                  <a:lnTo>
                    <a:pt x="955" y="781"/>
                  </a:lnTo>
                  <a:lnTo>
                    <a:pt x="958" y="775"/>
                  </a:lnTo>
                  <a:lnTo>
                    <a:pt x="958" y="775"/>
                  </a:lnTo>
                  <a:lnTo>
                    <a:pt x="968" y="759"/>
                  </a:lnTo>
                  <a:lnTo>
                    <a:pt x="976" y="742"/>
                  </a:lnTo>
                  <a:lnTo>
                    <a:pt x="985" y="725"/>
                  </a:lnTo>
                  <a:lnTo>
                    <a:pt x="992" y="708"/>
                  </a:lnTo>
                  <a:lnTo>
                    <a:pt x="999" y="691"/>
                  </a:lnTo>
                  <a:lnTo>
                    <a:pt x="1005" y="673"/>
                  </a:lnTo>
                  <a:lnTo>
                    <a:pt x="1011" y="655"/>
                  </a:lnTo>
                  <a:lnTo>
                    <a:pt x="1016" y="637"/>
                  </a:lnTo>
                  <a:lnTo>
                    <a:pt x="1016" y="637"/>
                  </a:lnTo>
                  <a:lnTo>
                    <a:pt x="1017" y="631"/>
                  </a:lnTo>
                  <a:lnTo>
                    <a:pt x="1016" y="624"/>
                  </a:lnTo>
                  <a:lnTo>
                    <a:pt x="1014" y="618"/>
                  </a:lnTo>
                  <a:lnTo>
                    <a:pt x="1011" y="611"/>
                  </a:lnTo>
                  <a:lnTo>
                    <a:pt x="1011" y="611"/>
                  </a:lnTo>
                  <a:lnTo>
                    <a:pt x="1006" y="606"/>
                  </a:lnTo>
                  <a:lnTo>
                    <a:pt x="1001" y="603"/>
                  </a:lnTo>
                  <a:lnTo>
                    <a:pt x="996" y="599"/>
                  </a:lnTo>
                  <a:lnTo>
                    <a:pt x="989" y="598"/>
                  </a:lnTo>
                  <a:lnTo>
                    <a:pt x="989" y="598"/>
                  </a:lnTo>
                  <a:close/>
                  <a:moveTo>
                    <a:pt x="919" y="715"/>
                  </a:moveTo>
                  <a:lnTo>
                    <a:pt x="919" y="715"/>
                  </a:lnTo>
                  <a:lnTo>
                    <a:pt x="908" y="711"/>
                  </a:lnTo>
                  <a:lnTo>
                    <a:pt x="897" y="707"/>
                  </a:lnTo>
                  <a:lnTo>
                    <a:pt x="885" y="705"/>
                  </a:lnTo>
                  <a:lnTo>
                    <a:pt x="874" y="702"/>
                  </a:lnTo>
                  <a:lnTo>
                    <a:pt x="863" y="702"/>
                  </a:lnTo>
                  <a:lnTo>
                    <a:pt x="851" y="702"/>
                  </a:lnTo>
                  <a:lnTo>
                    <a:pt x="840" y="702"/>
                  </a:lnTo>
                  <a:lnTo>
                    <a:pt x="828" y="705"/>
                  </a:lnTo>
                  <a:lnTo>
                    <a:pt x="816" y="707"/>
                  </a:lnTo>
                  <a:lnTo>
                    <a:pt x="806" y="710"/>
                  </a:lnTo>
                  <a:lnTo>
                    <a:pt x="795" y="714"/>
                  </a:lnTo>
                  <a:lnTo>
                    <a:pt x="784" y="720"/>
                  </a:lnTo>
                  <a:lnTo>
                    <a:pt x="775" y="725"/>
                  </a:lnTo>
                  <a:lnTo>
                    <a:pt x="765" y="731"/>
                  </a:lnTo>
                  <a:lnTo>
                    <a:pt x="755" y="739"/>
                  </a:lnTo>
                  <a:lnTo>
                    <a:pt x="747" y="746"/>
                  </a:lnTo>
                  <a:lnTo>
                    <a:pt x="747" y="746"/>
                  </a:lnTo>
                  <a:lnTo>
                    <a:pt x="738" y="755"/>
                  </a:lnTo>
                  <a:lnTo>
                    <a:pt x="732" y="765"/>
                  </a:lnTo>
                  <a:lnTo>
                    <a:pt x="724" y="774"/>
                  </a:lnTo>
                  <a:lnTo>
                    <a:pt x="719" y="785"/>
                  </a:lnTo>
                  <a:lnTo>
                    <a:pt x="714" y="796"/>
                  </a:lnTo>
                  <a:lnTo>
                    <a:pt x="710" y="807"/>
                  </a:lnTo>
                  <a:lnTo>
                    <a:pt x="707" y="817"/>
                  </a:lnTo>
                  <a:lnTo>
                    <a:pt x="704" y="828"/>
                  </a:lnTo>
                  <a:lnTo>
                    <a:pt x="703" y="840"/>
                  </a:lnTo>
                  <a:lnTo>
                    <a:pt x="702" y="852"/>
                  </a:lnTo>
                  <a:lnTo>
                    <a:pt x="702" y="862"/>
                  </a:lnTo>
                  <a:lnTo>
                    <a:pt x="703" y="874"/>
                  </a:lnTo>
                  <a:lnTo>
                    <a:pt x="705" y="886"/>
                  </a:lnTo>
                  <a:lnTo>
                    <a:pt x="707" y="897"/>
                  </a:lnTo>
                  <a:lnTo>
                    <a:pt x="711" y="907"/>
                  </a:lnTo>
                  <a:lnTo>
                    <a:pt x="716" y="919"/>
                  </a:lnTo>
                  <a:lnTo>
                    <a:pt x="716" y="919"/>
                  </a:lnTo>
                  <a:lnTo>
                    <a:pt x="684" y="933"/>
                  </a:lnTo>
                  <a:lnTo>
                    <a:pt x="652" y="945"/>
                  </a:lnTo>
                  <a:lnTo>
                    <a:pt x="652" y="945"/>
                  </a:lnTo>
                  <a:lnTo>
                    <a:pt x="648" y="934"/>
                  </a:lnTo>
                  <a:lnTo>
                    <a:pt x="643" y="923"/>
                  </a:lnTo>
                  <a:lnTo>
                    <a:pt x="636" y="914"/>
                  </a:lnTo>
                  <a:lnTo>
                    <a:pt x="630" y="904"/>
                  </a:lnTo>
                  <a:lnTo>
                    <a:pt x="622" y="896"/>
                  </a:lnTo>
                  <a:lnTo>
                    <a:pt x="614" y="888"/>
                  </a:lnTo>
                  <a:lnTo>
                    <a:pt x="605" y="881"/>
                  </a:lnTo>
                  <a:lnTo>
                    <a:pt x="596" y="873"/>
                  </a:lnTo>
                  <a:lnTo>
                    <a:pt x="587" y="867"/>
                  </a:lnTo>
                  <a:lnTo>
                    <a:pt x="576" y="861"/>
                  </a:lnTo>
                  <a:lnTo>
                    <a:pt x="565" y="857"/>
                  </a:lnTo>
                  <a:lnTo>
                    <a:pt x="555" y="853"/>
                  </a:lnTo>
                  <a:lnTo>
                    <a:pt x="544" y="849"/>
                  </a:lnTo>
                  <a:lnTo>
                    <a:pt x="532" y="847"/>
                  </a:lnTo>
                  <a:lnTo>
                    <a:pt x="520" y="846"/>
                  </a:lnTo>
                  <a:lnTo>
                    <a:pt x="508" y="845"/>
                  </a:lnTo>
                  <a:lnTo>
                    <a:pt x="508" y="845"/>
                  </a:lnTo>
                  <a:lnTo>
                    <a:pt x="496" y="846"/>
                  </a:lnTo>
                  <a:lnTo>
                    <a:pt x="484" y="847"/>
                  </a:lnTo>
                  <a:lnTo>
                    <a:pt x="473" y="849"/>
                  </a:lnTo>
                  <a:lnTo>
                    <a:pt x="461" y="853"/>
                  </a:lnTo>
                  <a:lnTo>
                    <a:pt x="450" y="857"/>
                  </a:lnTo>
                  <a:lnTo>
                    <a:pt x="440" y="861"/>
                  </a:lnTo>
                  <a:lnTo>
                    <a:pt x="430" y="867"/>
                  </a:lnTo>
                  <a:lnTo>
                    <a:pt x="420" y="873"/>
                  </a:lnTo>
                  <a:lnTo>
                    <a:pt x="411" y="881"/>
                  </a:lnTo>
                  <a:lnTo>
                    <a:pt x="402" y="888"/>
                  </a:lnTo>
                  <a:lnTo>
                    <a:pt x="395" y="896"/>
                  </a:lnTo>
                  <a:lnTo>
                    <a:pt x="387" y="904"/>
                  </a:lnTo>
                  <a:lnTo>
                    <a:pt x="380" y="914"/>
                  </a:lnTo>
                  <a:lnTo>
                    <a:pt x="374" y="923"/>
                  </a:lnTo>
                  <a:lnTo>
                    <a:pt x="369" y="934"/>
                  </a:lnTo>
                  <a:lnTo>
                    <a:pt x="364" y="945"/>
                  </a:lnTo>
                  <a:lnTo>
                    <a:pt x="364" y="945"/>
                  </a:lnTo>
                  <a:lnTo>
                    <a:pt x="331" y="933"/>
                  </a:lnTo>
                  <a:lnTo>
                    <a:pt x="301" y="919"/>
                  </a:lnTo>
                  <a:lnTo>
                    <a:pt x="301" y="919"/>
                  </a:lnTo>
                  <a:lnTo>
                    <a:pt x="306" y="907"/>
                  </a:lnTo>
                  <a:lnTo>
                    <a:pt x="309" y="897"/>
                  </a:lnTo>
                  <a:lnTo>
                    <a:pt x="311" y="886"/>
                  </a:lnTo>
                  <a:lnTo>
                    <a:pt x="313" y="874"/>
                  </a:lnTo>
                  <a:lnTo>
                    <a:pt x="314" y="862"/>
                  </a:lnTo>
                  <a:lnTo>
                    <a:pt x="314" y="852"/>
                  </a:lnTo>
                  <a:lnTo>
                    <a:pt x="313" y="840"/>
                  </a:lnTo>
                  <a:lnTo>
                    <a:pt x="312" y="828"/>
                  </a:lnTo>
                  <a:lnTo>
                    <a:pt x="310" y="817"/>
                  </a:lnTo>
                  <a:lnTo>
                    <a:pt x="307" y="807"/>
                  </a:lnTo>
                  <a:lnTo>
                    <a:pt x="302" y="796"/>
                  </a:lnTo>
                  <a:lnTo>
                    <a:pt x="297" y="785"/>
                  </a:lnTo>
                  <a:lnTo>
                    <a:pt x="292" y="774"/>
                  </a:lnTo>
                  <a:lnTo>
                    <a:pt x="285" y="765"/>
                  </a:lnTo>
                  <a:lnTo>
                    <a:pt x="278" y="755"/>
                  </a:lnTo>
                  <a:lnTo>
                    <a:pt x="269" y="746"/>
                  </a:lnTo>
                  <a:lnTo>
                    <a:pt x="269" y="746"/>
                  </a:lnTo>
                  <a:lnTo>
                    <a:pt x="258" y="737"/>
                  </a:lnTo>
                  <a:lnTo>
                    <a:pt x="246" y="727"/>
                  </a:lnTo>
                  <a:lnTo>
                    <a:pt x="233" y="720"/>
                  </a:lnTo>
                  <a:lnTo>
                    <a:pt x="220" y="713"/>
                  </a:lnTo>
                  <a:lnTo>
                    <a:pt x="206" y="708"/>
                  </a:lnTo>
                  <a:lnTo>
                    <a:pt x="191" y="705"/>
                  </a:lnTo>
                  <a:lnTo>
                    <a:pt x="176" y="702"/>
                  </a:lnTo>
                  <a:lnTo>
                    <a:pt x="161" y="701"/>
                  </a:lnTo>
                  <a:lnTo>
                    <a:pt x="161" y="701"/>
                  </a:lnTo>
                  <a:lnTo>
                    <a:pt x="145" y="702"/>
                  </a:lnTo>
                  <a:lnTo>
                    <a:pt x="128" y="705"/>
                  </a:lnTo>
                  <a:lnTo>
                    <a:pt x="113" y="709"/>
                  </a:lnTo>
                  <a:lnTo>
                    <a:pt x="97" y="715"/>
                  </a:lnTo>
                  <a:lnTo>
                    <a:pt x="97" y="715"/>
                  </a:lnTo>
                  <a:lnTo>
                    <a:pt x="90" y="699"/>
                  </a:lnTo>
                  <a:lnTo>
                    <a:pt x="82" y="684"/>
                  </a:lnTo>
                  <a:lnTo>
                    <a:pt x="71" y="652"/>
                  </a:lnTo>
                  <a:lnTo>
                    <a:pt x="71" y="652"/>
                  </a:lnTo>
                  <a:lnTo>
                    <a:pt x="81" y="648"/>
                  </a:lnTo>
                  <a:lnTo>
                    <a:pt x="92" y="642"/>
                  </a:lnTo>
                  <a:lnTo>
                    <a:pt x="102" y="636"/>
                  </a:lnTo>
                  <a:lnTo>
                    <a:pt x="111" y="629"/>
                  </a:lnTo>
                  <a:lnTo>
                    <a:pt x="120" y="622"/>
                  </a:lnTo>
                  <a:lnTo>
                    <a:pt x="129" y="613"/>
                  </a:lnTo>
                  <a:lnTo>
                    <a:pt x="136" y="605"/>
                  </a:lnTo>
                  <a:lnTo>
                    <a:pt x="143" y="596"/>
                  </a:lnTo>
                  <a:lnTo>
                    <a:pt x="149" y="587"/>
                  </a:lnTo>
                  <a:lnTo>
                    <a:pt x="154" y="576"/>
                  </a:lnTo>
                  <a:lnTo>
                    <a:pt x="160" y="565"/>
                  </a:lnTo>
                  <a:lnTo>
                    <a:pt x="163" y="554"/>
                  </a:lnTo>
                  <a:lnTo>
                    <a:pt x="166" y="544"/>
                  </a:lnTo>
                  <a:lnTo>
                    <a:pt x="168" y="532"/>
                  </a:lnTo>
                  <a:lnTo>
                    <a:pt x="170" y="520"/>
                  </a:lnTo>
                  <a:lnTo>
                    <a:pt x="170" y="508"/>
                  </a:lnTo>
                  <a:lnTo>
                    <a:pt x="170" y="508"/>
                  </a:lnTo>
                  <a:lnTo>
                    <a:pt x="170" y="495"/>
                  </a:lnTo>
                  <a:lnTo>
                    <a:pt x="168" y="484"/>
                  </a:lnTo>
                  <a:lnTo>
                    <a:pt x="166" y="473"/>
                  </a:lnTo>
                  <a:lnTo>
                    <a:pt x="163" y="461"/>
                  </a:lnTo>
                  <a:lnTo>
                    <a:pt x="160" y="450"/>
                  </a:lnTo>
                  <a:lnTo>
                    <a:pt x="154" y="440"/>
                  </a:lnTo>
                  <a:lnTo>
                    <a:pt x="149" y="430"/>
                  </a:lnTo>
                  <a:lnTo>
                    <a:pt x="143" y="420"/>
                  </a:lnTo>
                  <a:lnTo>
                    <a:pt x="136" y="411"/>
                  </a:lnTo>
                  <a:lnTo>
                    <a:pt x="129" y="402"/>
                  </a:lnTo>
                  <a:lnTo>
                    <a:pt x="120" y="395"/>
                  </a:lnTo>
                  <a:lnTo>
                    <a:pt x="111" y="387"/>
                  </a:lnTo>
                  <a:lnTo>
                    <a:pt x="102" y="379"/>
                  </a:lnTo>
                  <a:lnTo>
                    <a:pt x="92" y="374"/>
                  </a:lnTo>
                  <a:lnTo>
                    <a:pt x="81" y="369"/>
                  </a:lnTo>
                  <a:lnTo>
                    <a:pt x="71" y="363"/>
                  </a:lnTo>
                  <a:lnTo>
                    <a:pt x="71" y="363"/>
                  </a:lnTo>
                  <a:lnTo>
                    <a:pt x="82" y="332"/>
                  </a:lnTo>
                  <a:lnTo>
                    <a:pt x="90" y="316"/>
                  </a:lnTo>
                  <a:lnTo>
                    <a:pt x="97" y="301"/>
                  </a:lnTo>
                  <a:lnTo>
                    <a:pt x="97" y="301"/>
                  </a:lnTo>
                  <a:lnTo>
                    <a:pt x="113" y="307"/>
                  </a:lnTo>
                  <a:lnTo>
                    <a:pt x="129" y="311"/>
                  </a:lnTo>
                  <a:lnTo>
                    <a:pt x="145" y="313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76" y="314"/>
                  </a:lnTo>
                  <a:lnTo>
                    <a:pt x="191" y="311"/>
                  </a:lnTo>
                  <a:lnTo>
                    <a:pt x="206" y="308"/>
                  </a:lnTo>
                  <a:lnTo>
                    <a:pt x="220" y="302"/>
                  </a:lnTo>
                  <a:lnTo>
                    <a:pt x="233" y="296"/>
                  </a:lnTo>
                  <a:lnTo>
                    <a:pt x="246" y="288"/>
                  </a:lnTo>
                  <a:lnTo>
                    <a:pt x="258" y="280"/>
                  </a:lnTo>
                  <a:lnTo>
                    <a:pt x="269" y="269"/>
                  </a:lnTo>
                  <a:lnTo>
                    <a:pt x="269" y="269"/>
                  </a:lnTo>
                  <a:lnTo>
                    <a:pt x="278" y="260"/>
                  </a:lnTo>
                  <a:lnTo>
                    <a:pt x="285" y="251"/>
                  </a:lnTo>
                  <a:lnTo>
                    <a:pt x="292" y="241"/>
                  </a:lnTo>
                  <a:lnTo>
                    <a:pt x="297" y="231"/>
                  </a:lnTo>
                  <a:lnTo>
                    <a:pt x="302" y="221"/>
                  </a:lnTo>
                  <a:lnTo>
                    <a:pt x="307" y="210"/>
                  </a:lnTo>
                  <a:lnTo>
                    <a:pt x="310" y="198"/>
                  </a:lnTo>
                  <a:lnTo>
                    <a:pt x="312" y="187"/>
                  </a:lnTo>
                  <a:lnTo>
                    <a:pt x="313" y="176"/>
                  </a:lnTo>
                  <a:lnTo>
                    <a:pt x="314" y="165"/>
                  </a:lnTo>
                  <a:lnTo>
                    <a:pt x="314" y="153"/>
                  </a:lnTo>
                  <a:lnTo>
                    <a:pt x="313" y="141"/>
                  </a:lnTo>
                  <a:lnTo>
                    <a:pt x="311" y="131"/>
                  </a:lnTo>
                  <a:lnTo>
                    <a:pt x="309" y="119"/>
                  </a:lnTo>
                  <a:lnTo>
                    <a:pt x="306" y="108"/>
                  </a:lnTo>
                  <a:lnTo>
                    <a:pt x="301" y="97"/>
                  </a:lnTo>
                  <a:lnTo>
                    <a:pt x="301" y="97"/>
                  </a:lnTo>
                  <a:lnTo>
                    <a:pt x="331" y="82"/>
                  </a:lnTo>
                  <a:lnTo>
                    <a:pt x="364" y="70"/>
                  </a:lnTo>
                  <a:lnTo>
                    <a:pt x="364" y="70"/>
                  </a:lnTo>
                  <a:lnTo>
                    <a:pt x="369" y="81"/>
                  </a:lnTo>
                  <a:lnTo>
                    <a:pt x="374" y="92"/>
                  </a:lnTo>
                  <a:lnTo>
                    <a:pt x="380" y="102"/>
                  </a:lnTo>
                  <a:lnTo>
                    <a:pt x="387" y="111"/>
                  </a:lnTo>
                  <a:lnTo>
                    <a:pt x="395" y="120"/>
                  </a:lnTo>
                  <a:lnTo>
                    <a:pt x="402" y="128"/>
                  </a:lnTo>
                  <a:lnTo>
                    <a:pt x="411" y="136"/>
                  </a:lnTo>
                  <a:lnTo>
                    <a:pt x="420" y="142"/>
                  </a:lnTo>
                  <a:lnTo>
                    <a:pt x="430" y="149"/>
                  </a:lnTo>
                  <a:lnTo>
                    <a:pt x="440" y="154"/>
                  </a:lnTo>
                  <a:lnTo>
                    <a:pt x="450" y="160"/>
                  </a:lnTo>
                  <a:lnTo>
                    <a:pt x="461" y="163"/>
                  </a:lnTo>
                  <a:lnTo>
                    <a:pt x="473" y="166"/>
                  </a:lnTo>
                  <a:lnTo>
                    <a:pt x="484" y="168"/>
                  </a:lnTo>
                  <a:lnTo>
                    <a:pt x="496" y="170"/>
                  </a:lnTo>
                  <a:lnTo>
                    <a:pt x="508" y="170"/>
                  </a:lnTo>
                  <a:lnTo>
                    <a:pt x="508" y="170"/>
                  </a:lnTo>
                  <a:lnTo>
                    <a:pt x="520" y="170"/>
                  </a:lnTo>
                  <a:lnTo>
                    <a:pt x="532" y="168"/>
                  </a:lnTo>
                  <a:lnTo>
                    <a:pt x="544" y="166"/>
                  </a:lnTo>
                  <a:lnTo>
                    <a:pt x="555" y="163"/>
                  </a:lnTo>
                  <a:lnTo>
                    <a:pt x="565" y="160"/>
                  </a:lnTo>
                  <a:lnTo>
                    <a:pt x="576" y="154"/>
                  </a:lnTo>
                  <a:lnTo>
                    <a:pt x="587" y="149"/>
                  </a:lnTo>
                  <a:lnTo>
                    <a:pt x="596" y="142"/>
                  </a:lnTo>
                  <a:lnTo>
                    <a:pt x="605" y="136"/>
                  </a:lnTo>
                  <a:lnTo>
                    <a:pt x="614" y="128"/>
                  </a:lnTo>
                  <a:lnTo>
                    <a:pt x="622" y="120"/>
                  </a:lnTo>
                  <a:lnTo>
                    <a:pt x="630" y="111"/>
                  </a:lnTo>
                  <a:lnTo>
                    <a:pt x="636" y="102"/>
                  </a:lnTo>
                  <a:lnTo>
                    <a:pt x="643" y="92"/>
                  </a:lnTo>
                  <a:lnTo>
                    <a:pt x="648" y="81"/>
                  </a:lnTo>
                  <a:lnTo>
                    <a:pt x="652" y="70"/>
                  </a:lnTo>
                  <a:lnTo>
                    <a:pt x="652" y="70"/>
                  </a:lnTo>
                  <a:lnTo>
                    <a:pt x="684" y="82"/>
                  </a:lnTo>
                  <a:lnTo>
                    <a:pt x="716" y="97"/>
                  </a:lnTo>
                  <a:lnTo>
                    <a:pt x="716" y="97"/>
                  </a:lnTo>
                  <a:lnTo>
                    <a:pt x="711" y="108"/>
                  </a:lnTo>
                  <a:lnTo>
                    <a:pt x="707" y="119"/>
                  </a:lnTo>
                  <a:lnTo>
                    <a:pt x="705" y="131"/>
                  </a:lnTo>
                  <a:lnTo>
                    <a:pt x="703" y="141"/>
                  </a:lnTo>
                  <a:lnTo>
                    <a:pt x="702" y="153"/>
                  </a:lnTo>
                  <a:lnTo>
                    <a:pt x="702" y="165"/>
                  </a:lnTo>
                  <a:lnTo>
                    <a:pt x="703" y="176"/>
                  </a:lnTo>
                  <a:lnTo>
                    <a:pt x="704" y="187"/>
                  </a:lnTo>
                  <a:lnTo>
                    <a:pt x="707" y="198"/>
                  </a:lnTo>
                  <a:lnTo>
                    <a:pt x="710" y="210"/>
                  </a:lnTo>
                  <a:lnTo>
                    <a:pt x="713" y="221"/>
                  </a:lnTo>
                  <a:lnTo>
                    <a:pt x="719" y="231"/>
                  </a:lnTo>
                  <a:lnTo>
                    <a:pt x="724" y="241"/>
                  </a:lnTo>
                  <a:lnTo>
                    <a:pt x="732" y="251"/>
                  </a:lnTo>
                  <a:lnTo>
                    <a:pt x="738" y="260"/>
                  </a:lnTo>
                  <a:lnTo>
                    <a:pt x="747" y="269"/>
                  </a:lnTo>
                  <a:lnTo>
                    <a:pt x="747" y="269"/>
                  </a:lnTo>
                  <a:lnTo>
                    <a:pt x="758" y="280"/>
                  </a:lnTo>
                  <a:lnTo>
                    <a:pt x="770" y="288"/>
                  </a:lnTo>
                  <a:lnTo>
                    <a:pt x="783" y="296"/>
                  </a:lnTo>
                  <a:lnTo>
                    <a:pt x="797" y="302"/>
                  </a:lnTo>
                  <a:lnTo>
                    <a:pt x="811" y="308"/>
                  </a:lnTo>
                  <a:lnTo>
                    <a:pt x="825" y="311"/>
                  </a:lnTo>
                  <a:lnTo>
                    <a:pt x="840" y="314"/>
                  </a:lnTo>
                  <a:lnTo>
                    <a:pt x="855" y="314"/>
                  </a:lnTo>
                  <a:lnTo>
                    <a:pt x="855" y="314"/>
                  </a:lnTo>
                  <a:lnTo>
                    <a:pt x="872" y="313"/>
                  </a:lnTo>
                  <a:lnTo>
                    <a:pt x="888" y="311"/>
                  </a:lnTo>
                  <a:lnTo>
                    <a:pt x="903" y="307"/>
                  </a:lnTo>
                  <a:lnTo>
                    <a:pt x="919" y="301"/>
                  </a:lnTo>
                  <a:lnTo>
                    <a:pt x="919" y="301"/>
                  </a:lnTo>
                  <a:lnTo>
                    <a:pt x="933" y="332"/>
                  </a:lnTo>
                  <a:lnTo>
                    <a:pt x="940" y="347"/>
                  </a:lnTo>
                  <a:lnTo>
                    <a:pt x="945" y="363"/>
                  </a:lnTo>
                  <a:lnTo>
                    <a:pt x="945" y="363"/>
                  </a:lnTo>
                  <a:lnTo>
                    <a:pt x="934" y="369"/>
                  </a:lnTo>
                  <a:lnTo>
                    <a:pt x="924" y="374"/>
                  </a:lnTo>
                  <a:lnTo>
                    <a:pt x="914" y="379"/>
                  </a:lnTo>
                  <a:lnTo>
                    <a:pt x="904" y="387"/>
                  </a:lnTo>
                  <a:lnTo>
                    <a:pt x="896" y="395"/>
                  </a:lnTo>
                  <a:lnTo>
                    <a:pt x="888" y="402"/>
                  </a:lnTo>
                  <a:lnTo>
                    <a:pt x="881" y="411"/>
                  </a:lnTo>
                  <a:lnTo>
                    <a:pt x="873" y="420"/>
                  </a:lnTo>
                  <a:lnTo>
                    <a:pt x="867" y="430"/>
                  </a:lnTo>
                  <a:lnTo>
                    <a:pt x="861" y="440"/>
                  </a:lnTo>
                  <a:lnTo>
                    <a:pt x="857" y="450"/>
                  </a:lnTo>
                  <a:lnTo>
                    <a:pt x="853" y="461"/>
                  </a:lnTo>
                  <a:lnTo>
                    <a:pt x="850" y="473"/>
                  </a:lnTo>
                  <a:lnTo>
                    <a:pt x="847" y="484"/>
                  </a:lnTo>
                  <a:lnTo>
                    <a:pt x="846" y="495"/>
                  </a:lnTo>
                  <a:lnTo>
                    <a:pt x="845" y="508"/>
                  </a:lnTo>
                  <a:lnTo>
                    <a:pt x="845" y="508"/>
                  </a:lnTo>
                  <a:lnTo>
                    <a:pt x="846" y="520"/>
                  </a:lnTo>
                  <a:lnTo>
                    <a:pt x="847" y="532"/>
                  </a:lnTo>
                  <a:lnTo>
                    <a:pt x="850" y="544"/>
                  </a:lnTo>
                  <a:lnTo>
                    <a:pt x="853" y="554"/>
                  </a:lnTo>
                  <a:lnTo>
                    <a:pt x="857" y="565"/>
                  </a:lnTo>
                  <a:lnTo>
                    <a:pt x="861" y="576"/>
                  </a:lnTo>
                  <a:lnTo>
                    <a:pt x="867" y="587"/>
                  </a:lnTo>
                  <a:lnTo>
                    <a:pt x="873" y="596"/>
                  </a:lnTo>
                  <a:lnTo>
                    <a:pt x="881" y="605"/>
                  </a:lnTo>
                  <a:lnTo>
                    <a:pt x="888" y="613"/>
                  </a:lnTo>
                  <a:lnTo>
                    <a:pt x="896" y="622"/>
                  </a:lnTo>
                  <a:lnTo>
                    <a:pt x="904" y="629"/>
                  </a:lnTo>
                  <a:lnTo>
                    <a:pt x="914" y="636"/>
                  </a:lnTo>
                  <a:lnTo>
                    <a:pt x="924" y="642"/>
                  </a:lnTo>
                  <a:lnTo>
                    <a:pt x="934" y="648"/>
                  </a:lnTo>
                  <a:lnTo>
                    <a:pt x="945" y="652"/>
                  </a:lnTo>
                  <a:lnTo>
                    <a:pt x="945" y="652"/>
                  </a:lnTo>
                  <a:lnTo>
                    <a:pt x="933" y="684"/>
                  </a:lnTo>
                  <a:lnTo>
                    <a:pt x="927" y="699"/>
                  </a:lnTo>
                  <a:lnTo>
                    <a:pt x="919" y="715"/>
                  </a:lnTo>
                  <a:lnTo>
                    <a:pt x="919" y="715"/>
                  </a:lnTo>
                  <a:close/>
                  <a:moveTo>
                    <a:pt x="508" y="357"/>
                  </a:moveTo>
                  <a:lnTo>
                    <a:pt x="508" y="357"/>
                  </a:lnTo>
                  <a:lnTo>
                    <a:pt x="492" y="358"/>
                  </a:lnTo>
                  <a:lnTo>
                    <a:pt x="477" y="360"/>
                  </a:lnTo>
                  <a:lnTo>
                    <a:pt x="463" y="363"/>
                  </a:lnTo>
                  <a:lnTo>
                    <a:pt x="449" y="369"/>
                  </a:lnTo>
                  <a:lnTo>
                    <a:pt x="437" y="375"/>
                  </a:lnTo>
                  <a:lnTo>
                    <a:pt x="424" y="383"/>
                  </a:lnTo>
                  <a:lnTo>
                    <a:pt x="412" y="391"/>
                  </a:lnTo>
                  <a:lnTo>
                    <a:pt x="401" y="401"/>
                  </a:lnTo>
                  <a:lnTo>
                    <a:pt x="391" y="412"/>
                  </a:lnTo>
                  <a:lnTo>
                    <a:pt x="383" y="423"/>
                  </a:lnTo>
                  <a:lnTo>
                    <a:pt x="375" y="436"/>
                  </a:lnTo>
                  <a:lnTo>
                    <a:pt x="369" y="449"/>
                  </a:lnTo>
                  <a:lnTo>
                    <a:pt x="364" y="463"/>
                  </a:lnTo>
                  <a:lnTo>
                    <a:pt x="360" y="477"/>
                  </a:lnTo>
                  <a:lnTo>
                    <a:pt x="358" y="492"/>
                  </a:lnTo>
                  <a:lnTo>
                    <a:pt x="357" y="508"/>
                  </a:lnTo>
                  <a:lnTo>
                    <a:pt x="357" y="508"/>
                  </a:lnTo>
                  <a:lnTo>
                    <a:pt x="358" y="523"/>
                  </a:lnTo>
                  <a:lnTo>
                    <a:pt x="360" y="538"/>
                  </a:lnTo>
                  <a:lnTo>
                    <a:pt x="364" y="552"/>
                  </a:lnTo>
                  <a:lnTo>
                    <a:pt x="369" y="566"/>
                  </a:lnTo>
                  <a:lnTo>
                    <a:pt x="375" y="580"/>
                  </a:lnTo>
                  <a:lnTo>
                    <a:pt x="383" y="592"/>
                  </a:lnTo>
                  <a:lnTo>
                    <a:pt x="391" y="604"/>
                  </a:lnTo>
                  <a:lnTo>
                    <a:pt x="401" y="614"/>
                  </a:lnTo>
                  <a:lnTo>
                    <a:pt x="412" y="624"/>
                  </a:lnTo>
                  <a:lnTo>
                    <a:pt x="424" y="633"/>
                  </a:lnTo>
                  <a:lnTo>
                    <a:pt x="437" y="640"/>
                  </a:lnTo>
                  <a:lnTo>
                    <a:pt x="449" y="647"/>
                  </a:lnTo>
                  <a:lnTo>
                    <a:pt x="463" y="652"/>
                  </a:lnTo>
                  <a:lnTo>
                    <a:pt x="477" y="655"/>
                  </a:lnTo>
                  <a:lnTo>
                    <a:pt x="492" y="657"/>
                  </a:lnTo>
                  <a:lnTo>
                    <a:pt x="508" y="658"/>
                  </a:lnTo>
                  <a:lnTo>
                    <a:pt x="508" y="658"/>
                  </a:lnTo>
                  <a:lnTo>
                    <a:pt x="523" y="657"/>
                  </a:lnTo>
                  <a:lnTo>
                    <a:pt x="538" y="655"/>
                  </a:lnTo>
                  <a:lnTo>
                    <a:pt x="552" y="652"/>
                  </a:lnTo>
                  <a:lnTo>
                    <a:pt x="566" y="647"/>
                  </a:lnTo>
                  <a:lnTo>
                    <a:pt x="580" y="640"/>
                  </a:lnTo>
                  <a:lnTo>
                    <a:pt x="592" y="633"/>
                  </a:lnTo>
                  <a:lnTo>
                    <a:pt x="604" y="624"/>
                  </a:lnTo>
                  <a:lnTo>
                    <a:pt x="615" y="614"/>
                  </a:lnTo>
                  <a:lnTo>
                    <a:pt x="624" y="604"/>
                  </a:lnTo>
                  <a:lnTo>
                    <a:pt x="633" y="592"/>
                  </a:lnTo>
                  <a:lnTo>
                    <a:pt x="640" y="580"/>
                  </a:lnTo>
                  <a:lnTo>
                    <a:pt x="647" y="566"/>
                  </a:lnTo>
                  <a:lnTo>
                    <a:pt x="652" y="552"/>
                  </a:lnTo>
                  <a:lnTo>
                    <a:pt x="655" y="538"/>
                  </a:lnTo>
                  <a:lnTo>
                    <a:pt x="658" y="523"/>
                  </a:lnTo>
                  <a:lnTo>
                    <a:pt x="659" y="508"/>
                  </a:lnTo>
                  <a:lnTo>
                    <a:pt x="659" y="508"/>
                  </a:lnTo>
                  <a:lnTo>
                    <a:pt x="658" y="492"/>
                  </a:lnTo>
                  <a:lnTo>
                    <a:pt x="655" y="477"/>
                  </a:lnTo>
                  <a:lnTo>
                    <a:pt x="652" y="463"/>
                  </a:lnTo>
                  <a:lnTo>
                    <a:pt x="647" y="449"/>
                  </a:lnTo>
                  <a:lnTo>
                    <a:pt x="640" y="436"/>
                  </a:lnTo>
                  <a:lnTo>
                    <a:pt x="633" y="423"/>
                  </a:lnTo>
                  <a:lnTo>
                    <a:pt x="624" y="412"/>
                  </a:lnTo>
                  <a:lnTo>
                    <a:pt x="615" y="401"/>
                  </a:lnTo>
                  <a:lnTo>
                    <a:pt x="604" y="391"/>
                  </a:lnTo>
                  <a:lnTo>
                    <a:pt x="592" y="383"/>
                  </a:lnTo>
                  <a:lnTo>
                    <a:pt x="580" y="375"/>
                  </a:lnTo>
                  <a:lnTo>
                    <a:pt x="566" y="369"/>
                  </a:lnTo>
                  <a:lnTo>
                    <a:pt x="552" y="363"/>
                  </a:lnTo>
                  <a:lnTo>
                    <a:pt x="538" y="360"/>
                  </a:lnTo>
                  <a:lnTo>
                    <a:pt x="523" y="358"/>
                  </a:lnTo>
                  <a:lnTo>
                    <a:pt x="508" y="357"/>
                  </a:lnTo>
                  <a:lnTo>
                    <a:pt x="508" y="357"/>
                  </a:lnTo>
                  <a:close/>
                  <a:moveTo>
                    <a:pt x="508" y="567"/>
                  </a:moveTo>
                  <a:lnTo>
                    <a:pt x="508" y="567"/>
                  </a:lnTo>
                  <a:lnTo>
                    <a:pt x="496" y="566"/>
                  </a:lnTo>
                  <a:lnTo>
                    <a:pt x="485" y="563"/>
                  </a:lnTo>
                  <a:lnTo>
                    <a:pt x="475" y="558"/>
                  </a:lnTo>
                  <a:lnTo>
                    <a:pt x="466" y="550"/>
                  </a:lnTo>
                  <a:lnTo>
                    <a:pt x="459" y="541"/>
                  </a:lnTo>
                  <a:lnTo>
                    <a:pt x="454" y="531"/>
                  </a:lnTo>
                  <a:lnTo>
                    <a:pt x="449" y="520"/>
                  </a:lnTo>
                  <a:lnTo>
                    <a:pt x="448" y="508"/>
                  </a:lnTo>
                  <a:lnTo>
                    <a:pt x="448" y="508"/>
                  </a:lnTo>
                  <a:lnTo>
                    <a:pt x="449" y="495"/>
                  </a:lnTo>
                  <a:lnTo>
                    <a:pt x="454" y="485"/>
                  </a:lnTo>
                  <a:lnTo>
                    <a:pt x="459" y="475"/>
                  </a:lnTo>
                  <a:lnTo>
                    <a:pt x="466" y="465"/>
                  </a:lnTo>
                  <a:lnTo>
                    <a:pt x="475" y="459"/>
                  </a:lnTo>
                  <a:lnTo>
                    <a:pt x="485" y="454"/>
                  </a:lnTo>
                  <a:lnTo>
                    <a:pt x="496" y="449"/>
                  </a:lnTo>
                  <a:lnTo>
                    <a:pt x="508" y="448"/>
                  </a:lnTo>
                  <a:lnTo>
                    <a:pt x="508" y="448"/>
                  </a:lnTo>
                  <a:lnTo>
                    <a:pt x="520" y="449"/>
                  </a:lnTo>
                  <a:lnTo>
                    <a:pt x="531" y="454"/>
                  </a:lnTo>
                  <a:lnTo>
                    <a:pt x="542" y="459"/>
                  </a:lnTo>
                  <a:lnTo>
                    <a:pt x="550" y="465"/>
                  </a:lnTo>
                  <a:lnTo>
                    <a:pt x="558" y="475"/>
                  </a:lnTo>
                  <a:lnTo>
                    <a:pt x="563" y="485"/>
                  </a:lnTo>
                  <a:lnTo>
                    <a:pt x="566" y="495"/>
                  </a:lnTo>
                  <a:lnTo>
                    <a:pt x="567" y="508"/>
                  </a:lnTo>
                  <a:lnTo>
                    <a:pt x="567" y="508"/>
                  </a:lnTo>
                  <a:lnTo>
                    <a:pt x="566" y="520"/>
                  </a:lnTo>
                  <a:lnTo>
                    <a:pt x="563" y="531"/>
                  </a:lnTo>
                  <a:lnTo>
                    <a:pt x="558" y="541"/>
                  </a:lnTo>
                  <a:lnTo>
                    <a:pt x="550" y="550"/>
                  </a:lnTo>
                  <a:lnTo>
                    <a:pt x="542" y="558"/>
                  </a:lnTo>
                  <a:lnTo>
                    <a:pt x="531" y="563"/>
                  </a:lnTo>
                  <a:lnTo>
                    <a:pt x="520" y="566"/>
                  </a:lnTo>
                  <a:lnTo>
                    <a:pt x="508" y="567"/>
                  </a:lnTo>
                  <a:lnTo>
                    <a:pt x="508" y="5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479051" y="5069825"/>
            <a:ext cx="816000" cy="816000"/>
            <a:chOff x="6479051" y="4625399"/>
            <a:chExt cx="816000" cy="816000"/>
          </a:xfrm>
        </p:grpSpPr>
        <p:sp>
          <p:nvSpPr>
            <p:cNvPr id="46" name="椭圆 45"/>
            <p:cNvSpPr/>
            <p:nvPr/>
          </p:nvSpPr>
          <p:spPr>
            <a:xfrm>
              <a:off x="6479051" y="4625399"/>
              <a:ext cx="816000" cy="81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47" name="Freeform 72"/>
            <p:cNvSpPr>
              <a:spLocks noEditPoints="1"/>
            </p:cNvSpPr>
            <p:nvPr/>
          </p:nvSpPr>
          <p:spPr bwMode="auto">
            <a:xfrm>
              <a:off x="6725126" y="4871474"/>
              <a:ext cx="323850" cy="323850"/>
            </a:xfrm>
            <a:custGeom>
              <a:avLst/>
              <a:gdLst>
                <a:gd name="T0" fmla="*/ 934 w 1018"/>
                <a:gd name="T1" fmla="*/ 31 h 1017"/>
                <a:gd name="T2" fmla="*/ 868 w 1018"/>
                <a:gd name="T3" fmla="*/ 3 h 1017"/>
                <a:gd name="T4" fmla="*/ 812 w 1018"/>
                <a:gd name="T5" fmla="*/ 0 h 1017"/>
                <a:gd name="T6" fmla="*/ 743 w 1018"/>
                <a:gd name="T7" fmla="*/ 22 h 1017"/>
                <a:gd name="T8" fmla="*/ 137 w 1018"/>
                <a:gd name="T9" fmla="*/ 613 h 1017"/>
                <a:gd name="T10" fmla="*/ 2 w 1018"/>
                <a:gd name="T11" fmla="*/ 974 h 1017"/>
                <a:gd name="T12" fmla="*/ 4 w 1018"/>
                <a:gd name="T13" fmla="*/ 1000 h 1017"/>
                <a:gd name="T14" fmla="*/ 19 w 1018"/>
                <a:gd name="T15" fmla="*/ 1015 h 1017"/>
                <a:gd name="T16" fmla="*/ 36 w 1018"/>
                <a:gd name="T17" fmla="*/ 1017 h 1017"/>
                <a:gd name="T18" fmla="*/ 365 w 1018"/>
                <a:gd name="T19" fmla="*/ 915 h 1017"/>
                <a:gd name="T20" fmla="*/ 975 w 1018"/>
                <a:gd name="T21" fmla="*/ 305 h 1017"/>
                <a:gd name="T22" fmla="*/ 1009 w 1018"/>
                <a:gd name="T23" fmla="*/ 242 h 1017"/>
                <a:gd name="T24" fmla="*/ 1018 w 1018"/>
                <a:gd name="T25" fmla="*/ 187 h 1017"/>
                <a:gd name="T26" fmla="*/ 1004 w 1018"/>
                <a:gd name="T27" fmla="*/ 115 h 1017"/>
                <a:gd name="T28" fmla="*/ 963 w 1018"/>
                <a:gd name="T29" fmla="*/ 55 h 1017"/>
                <a:gd name="T30" fmla="*/ 203 w 1018"/>
                <a:gd name="T31" fmla="*/ 900 h 1017"/>
                <a:gd name="T32" fmla="*/ 170 w 1018"/>
                <a:gd name="T33" fmla="*/ 847 h 1017"/>
                <a:gd name="T34" fmla="*/ 139 w 1018"/>
                <a:gd name="T35" fmla="*/ 823 h 1017"/>
                <a:gd name="T36" fmla="*/ 254 w 1018"/>
                <a:gd name="T37" fmla="*/ 731 h 1017"/>
                <a:gd name="T38" fmla="*/ 261 w 1018"/>
                <a:gd name="T39" fmla="*/ 749 h 1017"/>
                <a:gd name="T40" fmla="*/ 280 w 1018"/>
                <a:gd name="T41" fmla="*/ 762 h 1017"/>
                <a:gd name="T42" fmla="*/ 789 w 1018"/>
                <a:gd name="T43" fmla="*/ 403 h 1017"/>
                <a:gd name="T44" fmla="*/ 414 w 1018"/>
                <a:gd name="T45" fmla="*/ 731 h 1017"/>
                <a:gd name="T46" fmla="*/ 406 w 1018"/>
                <a:gd name="T47" fmla="*/ 712 h 1017"/>
                <a:gd name="T48" fmla="*/ 382 w 1018"/>
                <a:gd name="T49" fmla="*/ 700 h 1017"/>
                <a:gd name="T50" fmla="*/ 317 w 1018"/>
                <a:gd name="T51" fmla="*/ 629 h 1017"/>
                <a:gd name="T52" fmla="*/ 305 w 1018"/>
                <a:gd name="T53" fmla="*/ 610 h 1017"/>
                <a:gd name="T54" fmla="*/ 236 w 1018"/>
                <a:gd name="T55" fmla="*/ 604 h 1017"/>
                <a:gd name="T56" fmla="*/ 624 w 1018"/>
                <a:gd name="T57" fmla="*/ 220 h 1017"/>
                <a:gd name="T58" fmla="*/ 666 w 1018"/>
                <a:gd name="T59" fmla="*/ 198 h 1017"/>
                <a:gd name="T60" fmla="*/ 703 w 1018"/>
                <a:gd name="T61" fmla="*/ 192 h 1017"/>
                <a:gd name="T62" fmla="*/ 750 w 1018"/>
                <a:gd name="T63" fmla="*/ 202 h 1017"/>
                <a:gd name="T64" fmla="*/ 789 w 1018"/>
                <a:gd name="T65" fmla="*/ 229 h 1017"/>
                <a:gd name="T66" fmla="*/ 811 w 1018"/>
                <a:gd name="T67" fmla="*/ 258 h 1017"/>
                <a:gd name="T68" fmla="*/ 825 w 1018"/>
                <a:gd name="T69" fmla="*/ 304 h 1017"/>
                <a:gd name="T70" fmla="*/ 823 w 1018"/>
                <a:gd name="T71" fmla="*/ 340 h 1017"/>
                <a:gd name="T72" fmla="*/ 804 w 1018"/>
                <a:gd name="T73" fmla="*/ 384 h 1017"/>
                <a:gd name="T74" fmla="*/ 918 w 1018"/>
                <a:gd name="T75" fmla="*/ 274 h 1017"/>
                <a:gd name="T76" fmla="*/ 884 w 1018"/>
                <a:gd name="T77" fmla="*/ 271 h 1017"/>
                <a:gd name="T78" fmla="*/ 856 w 1018"/>
                <a:gd name="T79" fmla="*/ 209 h 1017"/>
                <a:gd name="T80" fmla="*/ 822 w 1018"/>
                <a:gd name="T81" fmla="*/ 172 h 1017"/>
                <a:gd name="T82" fmla="*/ 764 w 1018"/>
                <a:gd name="T83" fmla="*/ 139 h 1017"/>
                <a:gd name="T84" fmla="*/ 743 w 1018"/>
                <a:gd name="T85" fmla="*/ 100 h 1017"/>
                <a:gd name="T86" fmla="*/ 763 w 1018"/>
                <a:gd name="T87" fmla="*/ 84 h 1017"/>
                <a:gd name="T88" fmla="*/ 807 w 1018"/>
                <a:gd name="T89" fmla="*/ 66 h 1017"/>
                <a:gd name="T90" fmla="*/ 843 w 1018"/>
                <a:gd name="T91" fmla="*/ 64 h 1017"/>
                <a:gd name="T92" fmla="*/ 889 w 1018"/>
                <a:gd name="T93" fmla="*/ 78 h 1017"/>
                <a:gd name="T94" fmla="*/ 918 w 1018"/>
                <a:gd name="T95" fmla="*/ 100 h 1017"/>
                <a:gd name="T96" fmla="*/ 945 w 1018"/>
                <a:gd name="T97" fmla="*/ 140 h 1017"/>
                <a:gd name="T98" fmla="*/ 955 w 1018"/>
                <a:gd name="T99" fmla="*/ 187 h 1017"/>
                <a:gd name="T100" fmla="*/ 949 w 1018"/>
                <a:gd name="T101" fmla="*/ 222 h 1017"/>
                <a:gd name="T102" fmla="*/ 927 w 1018"/>
                <a:gd name="T103" fmla="*/ 265 h 1017"/>
                <a:gd name="T104" fmla="*/ 391 w 1018"/>
                <a:gd name="T105" fmla="*/ 582 h 1017"/>
                <a:gd name="T106" fmla="*/ 383 w 1018"/>
                <a:gd name="T107" fmla="*/ 598 h 1017"/>
                <a:gd name="T108" fmla="*/ 387 w 1018"/>
                <a:gd name="T109" fmla="*/ 621 h 1017"/>
                <a:gd name="T110" fmla="*/ 402 w 1018"/>
                <a:gd name="T111" fmla="*/ 633 h 1017"/>
                <a:gd name="T112" fmla="*/ 419 w 1018"/>
                <a:gd name="T113" fmla="*/ 635 h 1017"/>
                <a:gd name="T114" fmla="*/ 754 w 1018"/>
                <a:gd name="T115" fmla="*/ 308 h 1017"/>
                <a:gd name="T116" fmla="*/ 763 w 1018"/>
                <a:gd name="T117" fmla="*/ 292 h 1017"/>
                <a:gd name="T118" fmla="*/ 758 w 1018"/>
                <a:gd name="T119" fmla="*/ 269 h 1017"/>
                <a:gd name="T120" fmla="*/ 743 w 1018"/>
                <a:gd name="T121" fmla="*/ 257 h 1017"/>
                <a:gd name="T122" fmla="*/ 720 w 1018"/>
                <a:gd name="T123" fmla="*/ 25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7">
                  <a:moveTo>
                    <a:pt x="963" y="55"/>
                  </a:moveTo>
                  <a:lnTo>
                    <a:pt x="963" y="55"/>
                  </a:lnTo>
                  <a:lnTo>
                    <a:pt x="949" y="42"/>
                  </a:lnTo>
                  <a:lnTo>
                    <a:pt x="934" y="31"/>
                  </a:lnTo>
                  <a:lnTo>
                    <a:pt x="919" y="22"/>
                  </a:lnTo>
                  <a:lnTo>
                    <a:pt x="902" y="14"/>
                  </a:lnTo>
                  <a:lnTo>
                    <a:pt x="885" y="8"/>
                  </a:lnTo>
                  <a:lnTo>
                    <a:pt x="868" y="3"/>
                  </a:lnTo>
                  <a:lnTo>
                    <a:pt x="850" y="0"/>
                  </a:lnTo>
                  <a:lnTo>
                    <a:pt x="831" y="0"/>
                  </a:lnTo>
                  <a:lnTo>
                    <a:pt x="831" y="0"/>
                  </a:lnTo>
                  <a:lnTo>
                    <a:pt x="812" y="0"/>
                  </a:lnTo>
                  <a:lnTo>
                    <a:pt x="794" y="3"/>
                  </a:lnTo>
                  <a:lnTo>
                    <a:pt x="777" y="8"/>
                  </a:lnTo>
                  <a:lnTo>
                    <a:pt x="759" y="14"/>
                  </a:lnTo>
                  <a:lnTo>
                    <a:pt x="743" y="22"/>
                  </a:lnTo>
                  <a:lnTo>
                    <a:pt x="727" y="31"/>
                  </a:lnTo>
                  <a:lnTo>
                    <a:pt x="712" y="42"/>
                  </a:lnTo>
                  <a:lnTo>
                    <a:pt x="699" y="55"/>
                  </a:lnTo>
                  <a:lnTo>
                    <a:pt x="137" y="613"/>
                  </a:lnTo>
                  <a:lnTo>
                    <a:pt x="137" y="613"/>
                  </a:lnTo>
                  <a:lnTo>
                    <a:pt x="133" y="618"/>
                  </a:lnTo>
                  <a:lnTo>
                    <a:pt x="130" y="625"/>
                  </a:lnTo>
                  <a:lnTo>
                    <a:pt x="2" y="974"/>
                  </a:lnTo>
                  <a:lnTo>
                    <a:pt x="2" y="974"/>
                  </a:lnTo>
                  <a:lnTo>
                    <a:pt x="0" y="983"/>
                  </a:lnTo>
                  <a:lnTo>
                    <a:pt x="1" y="993"/>
                  </a:lnTo>
                  <a:lnTo>
                    <a:pt x="4" y="1000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2"/>
                  </a:lnTo>
                  <a:lnTo>
                    <a:pt x="19" y="1015"/>
                  </a:lnTo>
                  <a:lnTo>
                    <a:pt x="26" y="1017"/>
                  </a:lnTo>
                  <a:lnTo>
                    <a:pt x="32" y="1017"/>
                  </a:lnTo>
                  <a:lnTo>
                    <a:pt x="32" y="1017"/>
                  </a:lnTo>
                  <a:lnTo>
                    <a:pt x="36" y="1017"/>
                  </a:lnTo>
                  <a:lnTo>
                    <a:pt x="42" y="1016"/>
                  </a:lnTo>
                  <a:lnTo>
                    <a:pt x="358" y="919"/>
                  </a:lnTo>
                  <a:lnTo>
                    <a:pt x="358" y="919"/>
                  </a:lnTo>
                  <a:lnTo>
                    <a:pt x="365" y="915"/>
                  </a:lnTo>
                  <a:lnTo>
                    <a:pt x="371" y="911"/>
                  </a:lnTo>
                  <a:lnTo>
                    <a:pt x="963" y="319"/>
                  </a:lnTo>
                  <a:lnTo>
                    <a:pt x="963" y="319"/>
                  </a:lnTo>
                  <a:lnTo>
                    <a:pt x="975" y="305"/>
                  </a:lnTo>
                  <a:lnTo>
                    <a:pt x="987" y="290"/>
                  </a:lnTo>
                  <a:lnTo>
                    <a:pt x="995" y="275"/>
                  </a:lnTo>
                  <a:lnTo>
                    <a:pt x="1004" y="259"/>
                  </a:lnTo>
                  <a:lnTo>
                    <a:pt x="1009" y="242"/>
                  </a:lnTo>
                  <a:lnTo>
                    <a:pt x="1015" y="223"/>
                  </a:lnTo>
                  <a:lnTo>
                    <a:pt x="1017" y="205"/>
                  </a:lnTo>
                  <a:lnTo>
                    <a:pt x="1018" y="187"/>
                  </a:lnTo>
                  <a:lnTo>
                    <a:pt x="1018" y="187"/>
                  </a:lnTo>
                  <a:lnTo>
                    <a:pt x="1017" y="169"/>
                  </a:lnTo>
                  <a:lnTo>
                    <a:pt x="1015" y="150"/>
                  </a:lnTo>
                  <a:lnTo>
                    <a:pt x="1009" y="132"/>
                  </a:lnTo>
                  <a:lnTo>
                    <a:pt x="1004" y="115"/>
                  </a:lnTo>
                  <a:lnTo>
                    <a:pt x="995" y="99"/>
                  </a:lnTo>
                  <a:lnTo>
                    <a:pt x="987" y="83"/>
                  </a:lnTo>
                  <a:lnTo>
                    <a:pt x="975" y="68"/>
                  </a:lnTo>
                  <a:lnTo>
                    <a:pt x="963" y="55"/>
                  </a:lnTo>
                  <a:lnTo>
                    <a:pt x="963" y="55"/>
                  </a:lnTo>
                  <a:close/>
                  <a:moveTo>
                    <a:pt x="322" y="864"/>
                  </a:moveTo>
                  <a:lnTo>
                    <a:pt x="203" y="900"/>
                  </a:lnTo>
                  <a:lnTo>
                    <a:pt x="203" y="900"/>
                  </a:lnTo>
                  <a:lnTo>
                    <a:pt x="197" y="885"/>
                  </a:lnTo>
                  <a:lnTo>
                    <a:pt x="190" y="871"/>
                  </a:lnTo>
                  <a:lnTo>
                    <a:pt x="181" y="859"/>
                  </a:lnTo>
                  <a:lnTo>
                    <a:pt x="170" y="847"/>
                  </a:lnTo>
                  <a:lnTo>
                    <a:pt x="170" y="847"/>
                  </a:lnTo>
                  <a:lnTo>
                    <a:pt x="161" y="838"/>
                  </a:lnTo>
                  <a:lnTo>
                    <a:pt x="150" y="831"/>
                  </a:lnTo>
                  <a:lnTo>
                    <a:pt x="139" y="823"/>
                  </a:lnTo>
                  <a:lnTo>
                    <a:pt x="127" y="817"/>
                  </a:lnTo>
                  <a:lnTo>
                    <a:pt x="181" y="668"/>
                  </a:lnTo>
                  <a:lnTo>
                    <a:pt x="254" y="668"/>
                  </a:lnTo>
                  <a:lnTo>
                    <a:pt x="254" y="731"/>
                  </a:lnTo>
                  <a:lnTo>
                    <a:pt x="254" y="731"/>
                  </a:lnTo>
                  <a:lnTo>
                    <a:pt x="255" y="737"/>
                  </a:lnTo>
                  <a:lnTo>
                    <a:pt x="257" y="744"/>
                  </a:lnTo>
                  <a:lnTo>
                    <a:pt x="261" y="749"/>
                  </a:lnTo>
                  <a:lnTo>
                    <a:pt x="264" y="753"/>
                  </a:lnTo>
                  <a:lnTo>
                    <a:pt x="269" y="758"/>
                  </a:lnTo>
                  <a:lnTo>
                    <a:pt x="274" y="761"/>
                  </a:lnTo>
                  <a:lnTo>
                    <a:pt x="280" y="762"/>
                  </a:lnTo>
                  <a:lnTo>
                    <a:pt x="286" y="763"/>
                  </a:lnTo>
                  <a:lnTo>
                    <a:pt x="342" y="763"/>
                  </a:lnTo>
                  <a:lnTo>
                    <a:pt x="322" y="864"/>
                  </a:lnTo>
                  <a:close/>
                  <a:moveTo>
                    <a:pt x="789" y="403"/>
                  </a:moveTo>
                  <a:lnTo>
                    <a:pt x="402" y="790"/>
                  </a:lnTo>
                  <a:lnTo>
                    <a:pt x="413" y="738"/>
                  </a:lnTo>
                  <a:lnTo>
                    <a:pt x="413" y="738"/>
                  </a:lnTo>
                  <a:lnTo>
                    <a:pt x="414" y="731"/>
                  </a:lnTo>
                  <a:lnTo>
                    <a:pt x="413" y="723"/>
                  </a:lnTo>
                  <a:lnTo>
                    <a:pt x="411" y="717"/>
                  </a:lnTo>
                  <a:lnTo>
                    <a:pt x="406" y="712"/>
                  </a:lnTo>
                  <a:lnTo>
                    <a:pt x="406" y="712"/>
                  </a:lnTo>
                  <a:lnTo>
                    <a:pt x="401" y="706"/>
                  </a:lnTo>
                  <a:lnTo>
                    <a:pt x="396" y="703"/>
                  </a:lnTo>
                  <a:lnTo>
                    <a:pt x="389" y="700"/>
                  </a:lnTo>
                  <a:lnTo>
                    <a:pt x="382" y="700"/>
                  </a:lnTo>
                  <a:lnTo>
                    <a:pt x="318" y="700"/>
                  </a:lnTo>
                  <a:lnTo>
                    <a:pt x="318" y="635"/>
                  </a:lnTo>
                  <a:lnTo>
                    <a:pt x="318" y="635"/>
                  </a:lnTo>
                  <a:lnTo>
                    <a:pt x="317" y="629"/>
                  </a:lnTo>
                  <a:lnTo>
                    <a:pt x="315" y="624"/>
                  </a:lnTo>
                  <a:lnTo>
                    <a:pt x="313" y="618"/>
                  </a:lnTo>
                  <a:lnTo>
                    <a:pt x="309" y="614"/>
                  </a:lnTo>
                  <a:lnTo>
                    <a:pt x="305" y="610"/>
                  </a:lnTo>
                  <a:lnTo>
                    <a:pt x="299" y="606"/>
                  </a:lnTo>
                  <a:lnTo>
                    <a:pt x="293" y="604"/>
                  </a:lnTo>
                  <a:lnTo>
                    <a:pt x="286" y="604"/>
                  </a:lnTo>
                  <a:lnTo>
                    <a:pt x="236" y="604"/>
                  </a:lnTo>
                  <a:lnTo>
                    <a:pt x="615" y="228"/>
                  </a:lnTo>
                  <a:lnTo>
                    <a:pt x="615" y="229"/>
                  </a:lnTo>
                  <a:lnTo>
                    <a:pt x="615" y="229"/>
                  </a:lnTo>
                  <a:lnTo>
                    <a:pt x="624" y="220"/>
                  </a:lnTo>
                  <a:lnTo>
                    <a:pt x="634" y="213"/>
                  </a:lnTo>
                  <a:lnTo>
                    <a:pt x="644" y="206"/>
                  </a:lnTo>
                  <a:lnTo>
                    <a:pt x="655" y="202"/>
                  </a:lnTo>
                  <a:lnTo>
                    <a:pt x="666" y="198"/>
                  </a:lnTo>
                  <a:lnTo>
                    <a:pt x="678" y="194"/>
                  </a:lnTo>
                  <a:lnTo>
                    <a:pt x="690" y="193"/>
                  </a:lnTo>
                  <a:lnTo>
                    <a:pt x="703" y="192"/>
                  </a:lnTo>
                  <a:lnTo>
                    <a:pt x="703" y="192"/>
                  </a:lnTo>
                  <a:lnTo>
                    <a:pt x="714" y="193"/>
                  </a:lnTo>
                  <a:lnTo>
                    <a:pt x="726" y="194"/>
                  </a:lnTo>
                  <a:lnTo>
                    <a:pt x="738" y="198"/>
                  </a:lnTo>
                  <a:lnTo>
                    <a:pt x="750" y="202"/>
                  </a:lnTo>
                  <a:lnTo>
                    <a:pt x="761" y="206"/>
                  </a:lnTo>
                  <a:lnTo>
                    <a:pt x="770" y="213"/>
                  </a:lnTo>
                  <a:lnTo>
                    <a:pt x="780" y="220"/>
                  </a:lnTo>
                  <a:lnTo>
                    <a:pt x="789" y="229"/>
                  </a:lnTo>
                  <a:lnTo>
                    <a:pt x="789" y="229"/>
                  </a:lnTo>
                  <a:lnTo>
                    <a:pt x="798" y="237"/>
                  </a:lnTo>
                  <a:lnTo>
                    <a:pt x="804" y="247"/>
                  </a:lnTo>
                  <a:lnTo>
                    <a:pt x="811" y="258"/>
                  </a:lnTo>
                  <a:lnTo>
                    <a:pt x="816" y="269"/>
                  </a:lnTo>
                  <a:lnTo>
                    <a:pt x="821" y="279"/>
                  </a:lnTo>
                  <a:lnTo>
                    <a:pt x="823" y="291"/>
                  </a:lnTo>
                  <a:lnTo>
                    <a:pt x="825" y="304"/>
                  </a:lnTo>
                  <a:lnTo>
                    <a:pt x="826" y="316"/>
                  </a:lnTo>
                  <a:lnTo>
                    <a:pt x="826" y="316"/>
                  </a:lnTo>
                  <a:lnTo>
                    <a:pt x="825" y="328"/>
                  </a:lnTo>
                  <a:lnTo>
                    <a:pt x="823" y="340"/>
                  </a:lnTo>
                  <a:lnTo>
                    <a:pt x="821" y="351"/>
                  </a:lnTo>
                  <a:lnTo>
                    <a:pt x="816" y="363"/>
                  </a:lnTo>
                  <a:lnTo>
                    <a:pt x="811" y="374"/>
                  </a:lnTo>
                  <a:lnTo>
                    <a:pt x="804" y="384"/>
                  </a:lnTo>
                  <a:lnTo>
                    <a:pt x="798" y="394"/>
                  </a:lnTo>
                  <a:lnTo>
                    <a:pt x="789" y="403"/>
                  </a:lnTo>
                  <a:lnTo>
                    <a:pt x="789" y="403"/>
                  </a:lnTo>
                  <a:close/>
                  <a:moveTo>
                    <a:pt x="918" y="274"/>
                  </a:moveTo>
                  <a:lnTo>
                    <a:pt x="888" y="304"/>
                  </a:lnTo>
                  <a:lnTo>
                    <a:pt x="888" y="304"/>
                  </a:lnTo>
                  <a:lnTo>
                    <a:pt x="887" y="287"/>
                  </a:lnTo>
                  <a:lnTo>
                    <a:pt x="884" y="271"/>
                  </a:lnTo>
                  <a:lnTo>
                    <a:pt x="879" y="255"/>
                  </a:lnTo>
                  <a:lnTo>
                    <a:pt x="872" y="238"/>
                  </a:lnTo>
                  <a:lnTo>
                    <a:pt x="865" y="223"/>
                  </a:lnTo>
                  <a:lnTo>
                    <a:pt x="856" y="209"/>
                  </a:lnTo>
                  <a:lnTo>
                    <a:pt x="846" y="196"/>
                  </a:lnTo>
                  <a:lnTo>
                    <a:pt x="835" y="184"/>
                  </a:lnTo>
                  <a:lnTo>
                    <a:pt x="835" y="184"/>
                  </a:lnTo>
                  <a:lnTo>
                    <a:pt x="822" y="172"/>
                  </a:lnTo>
                  <a:lnTo>
                    <a:pt x="808" y="161"/>
                  </a:lnTo>
                  <a:lnTo>
                    <a:pt x="794" y="153"/>
                  </a:lnTo>
                  <a:lnTo>
                    <a:pt x="779" y="145"/>
                  </a:lnTo>
                  <a:lnTo>
                    <a:pt x="764" y="139"/>
                  </a:lnTo>
                  <a:lnTo>
                    <a:pt x="748" y="134"/>
                  </a:lnTo>
                  <a:lnTo>
                    <a:pt x="730" y="131"/>
                  </a:lnTo>
                  <a:lnTo>
                    <a:pt x="714" y="129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53" y="91"/>
                  </a:lnTo>
                  <a:lnTo>
                    <a:pt x="763" y="84"/>
                  </a:lnTo>
                  <a:lnTo>
                    <a:pt x="773" y="78"/>
                  </a:lnTo>
                  <a:lnTo>
                    <a:pt x="784" y="73"/>
                  </a:lnTo>
                  <a:lnTo>
                    <a:pt x="795" y="69"/>
                  </a:lnTo>
                  <a:lnTo>
                    <a:pt x="807" y="66"/>
                  </a:lnTo>
                  <a:lnTo>
                    <a:pt x="818" y="64"/>
                  </a:lnTo>
                  <a:lnTo>
                    <a:pt x="831" y="64"/>
                  </a:lnTo>
                  <a:lnTo>
                    <a:pt x="831" y="64"/>
                  </a:lnTo>
                  <a:lnTo>
                    <a:pt x="843" y="64"/>
                  </a:lnTo>
                  <a:lnTo>
                    <a:pt x="855" y="66"/>
                  </a:lnTo>
                  <a:lnTo>
                    <a:pt x="867" y="69"/>
                  </a:lnTo>
                  <a:lnTo>
                    <a:pt x="879" y="73"/>
                  </a:lnTo>
                  <a:lnTo>
                    <a:pt x="889" y="78"/>
                  </a:lnTo>
                  <a:lnTo>
                    <a:pt x="899" y="84"/>
                  </a:lnTo>
                  <a:lnTo>
                    <a:pt x="909" y="91"/>
                  </a:lnTo>
                  <a:lnTo>
                    <a:pt x="918" y="100"/>
                  </a:lnTo>
                  <a:lnTo>
                    <a:pt x="918" y="100"/>
                  </a:lnTo>
                  <a:lnTo>
                    <a:pt x="927" y="109"/>
                  </a:lnTo>
                  <a:lnTo>
                    <a:pt x="933" y="118"/>
                  </a:lnTo>
                  <a:lnTo>
                    <a:pt x="940" y="129"/>
                  </a:lnTo>
                  <a:lnTo>
                    <a:pt x="945" y="140"/>
                  </a:lnTo>
                  <a:lnTo>
                    <a:pt x="949" y="150"/>
                  </a:lnTo>
                  <a:lnTo>
                    <a:pt x="951" y="162"/>
                  </a:lnTo>
                  <a:lnTo>
                    <a:pt x="954" y="174"/>
                  </a:lnTo>
                  <a:lnTo>
                    <a:pt x="955" y="187"/>
                  </a:lnTo>
                  <a:lnTo>
                    <a:pt x="955" y="187"/>
                  </a:lnTo>
                  <a:lnTo>
                    <a:pt x="954" y="199"/>
                  </a:lnTo>
                  <a:lnTo>
                    <a:pt x="951" y="211"/>
                  </a:lnTo>
                  <a:lnTo>
                    <a:pt x="949" y="222"/>
                  </a:lnTo>
                  <a:lnTo>
                    <a:pt x="945" y="234"/>
                  </a:lnTo>
                  <a:lnTo>
                    <a:pt x="940" y="245"/>
                  </a:lnTo>
                  <a:lnTo>
                    <a:pt x="933" y="256"/>
                  </a:lnTo>
                  <a:lnTo>
                    <a:pt x="927" y="265"/>
                  </a:lnTo>
                  <a:lnTo>
                    <a:pt x="918" y="274"/>
                  </a:lnTo>
                  <a:lnTo>
                    <a:pt x="918" y="274"/>
                  </a:lnTo>
                  <a:close/>
                  <a:moveTo>
                    <a:pt x="709" y="263"/>
                  </a:moveTo>
                  <a:lnTo>
                    <a:pt x="391" y="582"/>
                  </a:lnTo>
                  <a:lnTo>
                    <a:pt x="391" y="582"/>
                  </a:lnTo>
                  <a:lnTo>
                    <a:pt x="387" y="587"/>
                  </a:lnTo>
                  <a:lnTo>
                    <a:pt x="384" y="593"/>
                  </a:lnTo>
                  <a:lnTo>
                    <a:pt x="383" y="598"/>
                  </a:lnTo>
                  <a:lnTo>
                    <a:pt x="382" y="604"/>
                  </a:lnTo>
                  <a:lnTo>
                    <a:pt x="383" y="610"/>
                  </a:lnTo>
                  <a:lnTo>
                    <a:pt x="384" y="616"/>
                  </a:lnTo>
                  <a:lnTo>
                    <a:pt x="387" y="621"/>
                  </a:lnTo>
                  <a:lnTo>
                    <a:pt x="391" y="627"/>
                  </a:lnTo>
                  <a:lnTo>
                    <a:pt x="391" y="627"/>
                  </a:lnTo>
                  <a:lnTo>
                    <a:pt x="396" y="631"/>
                  </a:lnTo>
                  <a:lnTo>
                    <a:pt x="402" y="633"/>
                  </a:lnTo>
                  <a:lnTo>
                    <a:pt x="408" y="635"/>
                  </a:lnTo>
                  <a:lnTo>
                    <a:pt x="414" y="635"/>
                  </a:lnTo>
                  <a:lnTo>
                    <a:pt x="414" y="635"/>
                  </a:lnTo>
                  <a:lnTo>
                    <a:pt x="419" y="635"/>
                  </a:lnTo>
                  <a:lnTo>
                    <a:pt x="426" y="633"/>
                  </a:lnTo>
                  <a:lnTo>
                    <a:pt x="431" y="631"/>
                  </a:lnTo>
                  <a:lnTo>
                    <a:pt x="436" y="627"/>
                  </a:lnTo>
                  <a:lnTo>
                    <a:pt x="754" y="308"/>
                  </a:lnTo>
                  <a:lnTo>
                    <a:pt x="754" y="308"/>
                  </a:lnTo>
                  <a:lnTo>
                    <a:pt x="758" y="304"/>
                  </a:lnTo>
                  <a:lnTo>
                    <a:pt x="762" y="299"/>
                  </a:lnTo>
                  <a:lnTo>
                    <a:pt x="763" y="292"/>
                  </a:lnTo>
                  <a:lnTo>
                    <a:pt x="764" y="286"/>
                  </a:lnTo>
                  <a:lnTo>
                    <a:pt x="763" y="280"/>
                  </a:lnTo>
                  <a:lnTo>
                    <a:pt x="762" y="274"/>
                  </a:lnTo>
                  <a:lnTo>
                    <a:pt x="758" y="269"/>
                  </a:lnTo>
                  <a:lnTo>
                    <a:pt x="754" y="263"/>
                  </a:lnTo>
                  <a:lnTo>
                    <a:pt x="754" y="263"/>
                  </a:lnTo>
                  <a:lnTo>
                    <a:pt x="749" y="260"/>
                  </a:lnTo>
                  <a:lnTo>
                    <a:pt x="743" y="257"/>
                  </a:lnTo>
                  <a:lnTo>
                    <a:pt x="738" y="255"/>
                  </a:lnTo>
                  <a:lnTo>
                    <a:pt x="732" y="255"/>
                  </a:lnTo>
                  <a:lnTo>
                    <a:pt x="725" y="255"/>
                  </a:lnTo>
                  <a:lnTo>
                    <a:pt x="720" y="257"/>
                  </a:lnTo>
                  <a:lnTo>
                    <a:pt x="714" y="260"/>
                  </a:lnTo>
                  <a:lnTo>
                    <a:pt x="709" y="263"/>
                  </a:lnTo>
                  <a:lnTo>
                    <a:pt x="709" y="2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4744876" y="5069825"/>
            <a:ext cx="816000" cy="816000"/>
            <a:chOff x="4744876" y="4625399"/>
            <a:chExt cx="816000" cy="816000"/>
          </a:xfrm>
        </p:grpSpPr>
        <p:sp>
          <p:nvSpPr>
            <p:cNvPr id="49" name="椭圆 48"/>
            <p:cNvSpPr/>
            <p:nvPr/>
          </p:nvSpPr>
          <p:spPr>
            <a:xfrm>
              <a:off x="4744876" y="4625399"/>
              <a:ext cx="816000" cy="81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0" name="Freeform 89"/>
            <p:cNvSpPr>
              <a:spLocks noEditPoints="1"/>
            </p:cNvSpPr>
            <p:nvPr/>
          </p:nvSpPr>
          <p:spPr bwMode="auto">
            <a:xfrm>
              <a:off x="4991745" y="4871474"/>
              <a:ext cx="322263" cy="323850"/>
            </a:xfrm>
            <a:custGeom>
              <a:avLst/>
              <a:gdLst>
                <a:gd name="T0" fmla="*/ 820 w 1018"/>
                <a:gd name="T1" fmla="*/ 562 h 1018"/>
                <a:gd name="T2" fmla="*/ 766 w 1018"/>
                <a:gd name="T3" fmla="*/ 643 h 1018"/>
                <a:gd name="T4" fmla="*/ 754 w 1018"/>
                <a:gd name="T5" fmla="*/ 754 h 1018"/>
                <a:gd name="T6" fmla="*/ 273 w 1018"/>
                <a:gd name="T7" fmla="*/ 761 h 1018"/>
                <a:gd name="T8" fmla="*/ 254 w 1018"/>
                <a:gd name="T9" fmla="*/ 668 h 1018"/>
                <a:gd name="T10" fmla="*/ 217 w 1018"/>
                <a:gd name="T11" fmla="*/ 578 h 1018"/>
                <a:gd name="T12" fmla="*/ 127 w 1018"/>
                <a:gd name="T13" fmla="*/ 541 h 1018"/>
                <a:gd name="T14" fmla="*/ 46 w 1018"/>
                <a:gd name="T15" fmla="*/ 570 h 1018"/>
                <a:gd name="T16" fmla="*/ 1 w 1018"/>
                <a:gd name="T17" fmla="*/ 656 h 1018"/>
                <a:gd name="T18" fmla="*/ 12 w 1018"/>
                <a:gd name="T19" fmla="*/ 968 h 1018"/>
                <a:gd name="T20" fmla="*/ 66 w 1018"/>
                <a:gd name="T21" fmla="*/ 1014 h 1018"/>
                <a:gd name="T22" fmla="*/ 950 w 1018"/>
                <a:gd name="T23" fmla="*/ 1014 h 1018"/>
                <a:gd name="T24" fmla="*/ 1006 w 1018"/>
                <a:gd name="T25" fmla="*/ 968 h 1018"/>
                <a:gd name="T26" fmla="*/ 1017 w 1018"/>
                <a:gd name="T27" fmla="*/ 656 h 1018"/>
                <a:gd name="T28" fmla="*/ 971 w 1018"/>
                <a:gd name="T29" fmla="*/ 570 h 1018"/>
                <a:gd name="T30" fmla="*/ 890 w 1018"/>
                <a:gd name="T31" fmla="*/ 541 h 1018"/>
                <a:gd name="T32" fmla="*/ 934 w 1018"/>
                <a:gd name="T33" fmla="*/ 952 h 1018"/>
                <a:gd name="T34" fmla="*/ 73 w 1018"/>
                <a:gd name="T35" fmla="*/ 945 h 1018"/>
                <a:gd name="T36" fmla="*/ 64 w 1018"/>
                <a:gd name="T37" fmla="*/ 656 h 1018"/>
                <a:gd name="T38" fmla="*/ 127 w 1018"/>
                <a:gd name="T39" fmla="*/ 604 h 1018"/>
                <a:gd name="T40" fmla="*/ 185 w 1018"/>
                <a:gd name="T41" fmla="*/ 644 h 1018"/>
                <a:gd name="T42" fmla="*/ 195 w 1018"/>
                <a:gd name="T43" fmla="*/ 760 h 1018"/>
                <a:gd name="T44" fmla="*/ 240 w 1018"/>
                <a:gd name="T45" fmla="*/ 815 h 1018"/>
                <a:gd name="T46" fmla="*/ 741 w 1018"/>
                <a:gd name="T47" fmla="*/ 826 h 1018"/>
                <a:gd name="T48" fmla="*/ 805 w 1018"/>
                <a:gd name="T49" fmla="*/ 792 h 1018"/>
                <a:gd name="T50" fmla="*/ 827 w 1018"/>
                <a:gd name="T51" fmla="*/ 668 h 1018"/>
                <a:gd name="T52" fmla="*/ 866 w 1018"/>
                <a:gd name="T53" fmla="*/ 609 h 1018"/>
                <a:gd name="T54" fmla="*/ 926 w 1018"/>
                <a:gd name="T55" fmla="*/ 615 h 1018"/>
                <a:gd name="T56" fmla="*/ 428 w 1018"/>
                <a:gd name="T57" fmla="*/ 665 h 1018"/>
                <a:gd name="T58" fmla="*/ 499 w 1018"/>
                <a:gd name="T59" fmla="*/ 700 h 1018"/>
                <a:gd name="T60" fmla="*/ 575 w 1018"/>
                <a:gd name="T61" fmla="*/ 680 h 1018"/>
                <a:gd name="T62" fmla="*/ 843 w 1018"/>
                <a:gd name="T63" fmla="*/ 402 h 1018"/>
                <a:gd name="T64" fmla="*/ 857 w 1018"/>
                <a:gd name="T65" fmla="*/ 332 h 1018"/>
                <a:gd name="T66" fmla="*/ 825 w 1018"/>
                <a:gd name="T67" fmla="*/ 276 h 1018"/>
                <a:gd name="T68" fmla="*/ 764 w 1018"/>
                <a:gd name="T69" fmla="*/ 254 h 1018"/>
                <a:gd name="T70" fmla="*/ 697 w 1018"/>
                <a:gd name="T71" fmla="*/ 282 h 1018"/>
                <a:gd name="T72" fmla="*/ 597 w 1018"/>
                <a:gd name="T73" fmla="*/ 58 h 1018"/>
                <a:gd name="T74" fmla="*/ 547 w 1018"/>
                <a:gd name="T75" fmla="*/ 8 h 1018"/>
                <a:gd name="T76" fmla="*/ 482 w 1018"/>
                <a:gd name="T77" fmla="*/ 4 h 1018"/>
                <a:gd name="T78" fmla="*/ 426 w 1018"/>
                <a:gd name="T79" fmla="*/ 50 h 1018"/>
                <a:gd name="T80" fmla="*/ 323 w 1018"/>
                <a:gd name="T81" fmla="*/ 282 h 1018"/>
                <a:gd name="T82" fmla="*/ 265 w 1018"/>
                <a:gd name="T83" fmla="*/ 255 h 1018"/>
                <a:gd name="T84" fmla="*/ 203 w 1018"/>
                <a:gd name="T85" fmla="*/ 270 h 1018"/>
                <a:gd name="T86" fmla="*/ 164 w 1018"/>
                <a:gd name="T87" fmla="*/ 322 h 1018"/>
                <a:gd name="T88" fmla="*/ 167 w 1018"/>
                <a:gd name="T89" fmla="*/ 386 h 1018"/>
                <a:gd name="T90" fmla="*/ 238 w 1018"/>
                <a:gd name="T91" fmla="*/ 324 h 1018"/>
                <a:gd name="T92" fmla="*/ 278 w 1018"/>
                <a:gd name="T93" fmla="*/ 328 h 1018"/>
                <a:gd name="T94" fmla="*/ 427 w 1018"/>
                <a:gd name="T95" fmla="*/ 433 h 1018"/>
                <a:gd name="T96" fmla="*/ 478 w 1018"/>
                <a:gd name="T97" fmla="*/ 371 h 1018"/>
                <a:gd name="T98" fmla="*/ 492 w 1018"/>
                <a:gd name="T99" fmla="*/ 70 h 1018"/>
                <a:gd name="T100" fmla="*/ 512 w 1018"/>
                <a:gd name="T101" fmla="*/ 64 h 1018"/>
                <a:gd name="T102" fmla="*/ 541 w 1018"/>
                <a:gd name="T103" fmla="*/ 95 h 1018"/>
                <a:gd name="T104" fmla="*/ 570 w 1018"/>
                <a:gd name="T105" fmla="*/ 424 h 1018"/>
                <a:gd name="T106" fmla="*/ 649 w 1018"/>
                <a:gd name="T107" fmla="*/ 416 h 1018"/>
                <a:gd name="T108" fmla="*/ 770 w 1018"/>
                <a:gd name="T109" fmla="*/ 319 h 1018"/>
                <a:gd name="T110" fmla="*/ 796 w 1018"/>
                <a:gd name="T111" fmla="*/ 350 h 1018"/>
                <a:gd name="T112" fmla="*/ 544 w 1018"/>
                <a:gd name="T113" fmla="*/ 623 h 1018"/>
                <a:gd name="T114" fmla="*/ 480 w 1018"/>
                <a:gd name="T115" fmla="*/ 628 h 1018"/>
                <a:gd name="T116" fmla="*/ 224 w 1018"/>
                <a:gd name="T117" fmla="*/ 3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890" y="541"/>
                  </a:moveTo>
                  <a:lnTo>
                    <a:pt x="890" y="541"/>
                  </a:lnTo>
                  <a:lnTo>
                    <a:pt x="877" y="542"/>
                  </a:lnTo>
                  <a:lnTo>
                    <a:pt x="865" y="543"/>
                  </a:lnTo>
                  <a:lnTo>
                    <a:pt x="853" y="546"/>
                  </a:lnTo>
                  <a:lnTo>
                    <a:pt x="841" y="550"/>
                  </a:lnTo>
                  <a:lnTo>
                    <a:pt x="829" y="556"/>
                  </a:lnTo>
                  <a:lnTo>
                    <a:pt x="820" y="562"/>
                  </a:lnTo>
                  <a:lnTo>
                    <a:pt x="810" y="570"/>
                  </a:lnTo>
                  <a:lnTo>
                    <a:pt x="800" y="578"/>
                  </a:lnTo>
                  <a:lnTo>
                    <a:pt x="792" y="587"/>
                  </a:lnTo>
                  <a:lnTo>
                    <a:pt x="785" y="597"/>
                  </a:lnTo>
                  <a:lnTo>
                    <a:pt x="779" y="607"/>
                  </a:lnTo>
                  <a:lnTo>
                    <a:pt x="773" y="619"/>
                  </a:lnTo>
                  <a:lnTo>
                    <a:pt x="769" y="630"/>
                  </a:lnTo>
                  <a:lnTo>
                    <a:pt x="766" y="643"/>
                  </a:lnTo>
                  <a:lnTo>
                    <a:pt x="764" y="656"/>
                  </a:lnTo>
                  <a:lnTo>
                    <a:pt x="763" y="668"/>
                  </a:lnTo>
                  <a:lnTo>
                    <a:pt x="763" y="732"/>
                  </a:lnTo>
                  <a:lnTo>
                    <a:pt x="763" y="732"/>
                  </a:lnTo>
                  <a:lnTo>
                    <a:pt x="763" y="738"/>
                  </a:lnTo>
                  <a:lnTo>
                    <a:pt x="761" y="744"/>
                  </a:lnTo>
                  <a:lnTo>
                    <a:pt x="757" y="749"/>
                  </a:lnTo>
                  <a:lnTo>
                    <a:pt x="754" y="754"/>
                  </a:lnTo>
                  <a:lnTo>
                    <a:pt x="749" y="757"/>
                  </a:lnTo>
                  <a:lnTo>
                    <a:pt x="743" y="761"/>
                  </a:lnTo>
                  <a:lnTo>
                    <a:pt x="738" y="763"/>
                  </a:lnTo>
                  <a:lnTo>
                    <a:pt x="732" y="764"/>
                  </a:lnTo>
                  <a:lnTo>
                    <a:pt x="286" y="764"/>
                  </a:lnTo>
                  <a:lnTo>
                    <a:pt x="286" y="764"/>
                  </a:lnTo>
                  <a:lnTo>
                    <a:pt x="280" y="763"/>
                  </a:lnTo>
                  <a:lnTo>
                    <a:pt x="273" y="761"/>
                  </a:lnTo>
                  <a:lnTo>
                    <a:pt x="268" y="757"/>
                  </a:lnTo>
                  <a:lnTo>
                    <a:pt x="264" y="754"/>
                  </a:lnTo>
                  <a:lnTo>
                    <a:pt x="259" y="749"/>
                  </a:lnTo>
                  <a:lnTo>
                    <a:pt x="256" y="744"/>
                  </a:lnTo>
                  <a:lnTo>
                    <a:pt x="255" y="738"/>
                  </a:lnTo>
                  <a:lnTo>
                    <a:pt x="254" y="732"/>
                  </a:lnTo>
                  <a:lnTo>
                    <a:pt x="254" y="668"/>
                  </a:lnTo>
                  <a:lnTo>
                    <a:pt x="254" y="668"/>
                  </a:lnTo>
                  <a:lnTo>
                    <a:pt x="253" y="656"/>
                  </a:lnTo>
                  <a:lnTo>
                    <a:pt x="252" y="643"/>
                  </a:lnTo>
                  <a:lnTo>
                    <a:pt x="249" y="630"/>
                  </a:lnTo>
                  <a:lnTo>
                    <a:pt x="244" y="619"/>
                  </a:lnTo>
                  <a:lnTo>
                    <a:pt x="239" y="607"/>
                  </a:lnTo>
                  <a:lnTo>
                    <a:pt x="233" y="597"/>
                  </a:lnTo>
                  <a:lnTo>
                    <a:pt x="225" y="587"/>
                  </a:lnTo>
                  <a:lnTo>
                    <a:pt x="217" y="578"/>
                  </a:lnTo>
                  <a:lnTo>
                    <a:pt x="208" y="570"/>
                  </a:lnTo>
                  <a:lnTo>
                    <a:pt x="198" y="562"/>
                  </a:lnTo>
                  <a:lnTo>
                    <a:pt x="188" y="556"/>
                  </a:lnTo>
                  <a:lnTo>
                    <a:pt x="177" y="550"/>
                  </a:lnTo>
                  <a:lnTo>
                    <a:pt x="165" y="546"/>
                  </a:lnTo>
                  <a:lnTo>
                    <a:pt x="152" y="543"/>
                  </a:lnTo>
                  <a:lnTo>
                    <a:pt x="140" y="542"/>
                  </a:lnTo>
                  <a:lnTo>
                    <a:pt x="127" y="541"/>
                  </a:lnTo>
                  <a:lnTo>
                    <a:pt x="127" y="541"/>
                  </a:lnTo>
                  <a:lnTo>
                    <a:pt x="114" y="542"/>
                  </a:lnTo>
                  <a:lnTo>
                    <a:pt x="102" y="543"/>
                  </a:lnTo>
                  <a:lnTo>
                    <a:pt x="89" y="546"/>
                  </a:lnTo>
                  <a:lnTo>
                    <a:pt x="77" y="550"/>
                  </a:lnTo>
                  <a:lnTo>
                    <a:pt x="66" y="556"/>
                  </a:lnTo>
                  <a:lnTo>
                    <a:pt x="56" y="562"/>
                  </a:lnTo>
                  <a:lnTo>
                    <a:pt x="46" y="570"/>
                  </a:lnTo>
                  <a:lnTo>
                    <a:pt x="37" y="578"/>
                  </a:lnTo>
                  <a:lnTo>
                    <a:pt x="29" y="587"/>
                  </a:lnTo>
                  <a:lnTo>
                    <a:pt x="21" y="597"/>
                  </a:lnTo>
                  <a:lnTo>
                    <a:pt x="15" y="607"/>
                  </a:lnTo>
                  <a:lnTo>
                    <a:pt x="9" y="619"/>
                  </a:lnTo>
                  <a:lnTo>
                    <a:pt x="5" y="630"/>
                  </a:lnTo>
                  <a:lnTo>
                    <a:pt x="2" y="643"/>
                  </a:lnTo>
                  <a:lnTo>
                    <a:pt x="1" y="656"/>
                  </a:lnTo>
                  <a:lnTo>
                    <a:pt x="0" y="668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1"/>
                  </a:lnTo>
                  <a:lnTo>
                    <a:pt x="7" y="959"/>
                  </a:lnTo>
                  <a:lnTo>
                    <a:pt x="12" y="968"/>
                  </a:lnTo>
                  <a:lnTo>
                    <a:pt x="16" y="975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1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23" y="1018"/>
                  </a:lnTo>
                  <a:lnTo>
                    <a:pt x="923" y="1018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4"/>
                  </a:lnTo>
                  <a:lnTo>
                    <a:pt x="959" y="1011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5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3" y="951"/>
                  </a:lnTo>
                  <a:lnTo>
                    <a:pt x="1016" y="942"/>
                  </a:lnTo>
                  <a:lnTo>
                    <a:pt x="1017" y="932"/>
                  </a:lnTo>
                  <a:lnTo>
                    <a:pt x="1018" y="923"/>
                  </a:lnTo>
                  <a:lnTo>
                    <a:pt x="1018" y="668"/>
                  </a:lnTo>
                  <a:lnTo>
                    <a:pt x="1018" y="668"/>
                  </a:lnTo>
                  <a:lnTo>
                    <a:pt x="1017" y="656"/>
                  </a:lnTo>
                  <a:lnTo>
                    <a:pt x="1015" y="643"/>
                  </a:lnTo>
                  <a:lnTo>
                    <a:pt x="1012" y="630"/>
                  </a:lnTo>
                  <a:lnTo>
                    <a:pt x="1007" y="619"/>
                  </a:lnTo>
                  <a:lnTo>
                    <a:pt x="1002" y="607"/>
                  </a:lnTo>
                  <a:lnTo>
                    <a:pt x="996" y="597"/>
                  </a:lnTo>
                  <a:lnTo>
                    <a:pt x="988" y="587"/>
                  </a:lnTo>
                  <a:lnTo>
                    <a:pt x="980" y="578"/>
                  </a:lnTo>
                  <a:lnTo>
                    <a:pt x="971" y="570"/>
                  </a:lnTo>
                  <a:lnTo>
                    <a:pt x="961" y="562"/>
                  </a:lnTo>
                  <a:lnTo>
                    <a:pt x="950" y="556"/>
                  </a:lnTo>
                  <a:lnTo>
                    <a:pt x="940" y="550"/>
                  </a:lnTo>
                  <a:lnTo>
                    <a:pt x="928" y="546"/>
                  </a:lnTo>
                  <a:lnTo>
                    <a:pt x="916" y="543"/>
                  </a:lnTo>
                  <a:lnTo>
                    <a:pt x="903" y="542"/>
                  </a:lnTo>
                  <a:lnTo>
                    <a:pt x="890" y="541"/>
                  </a:lnTo>
                  <a:lnTo>
                    <a:pt x="890" y="541"/>
                  </a:lnTo>
                  <a:close/>
                  <a:moveTo>
                    <a:pt x="954" y="923"/>
                  </a:moveTo>
                  <a:lnTo>
                    <a:pt x="954" y="923"/>
                  </a:lnTo>
                  <a:lnTo>
                    <a:pt x="954" y="929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2"/>
                  </a:lnTo>
                  <a:lnTo>
                    <a:pt x="929" y="954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8" y="940"/>
                  </a:lnTo>
                  <a:lnTo>
                    <a:pt x="66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668"/>
                  </a:lnTo>
                  <a:lnTo>
                    <a:pt x="63" y="668"/>
                  </a:lnTo>
                  <a:lnTo>
                    <a:pt x="64" y="662"/>
                  </a:lnTo>
                  <a:lnTo>
                    <a:pt x="64" y="656"/>
                  </a:lnTo>
                  <a:lnTo>
                    <a:pt x="68" y="644"/>
                  </a:lnTo>
                  <a:lnTo>
                    <a:pt x="74" y="632"/>
                  </a:lnTo>
                  <a:lnTo>
                    <a:pt x="82" y="623"/>
                  </a:lnTo>
                  <a:lnTo>
                    <a:pt x="91" y="615"/>
                  </a:lnTo>
                  <a:lnTo>
                    <a:pt x="102" y="609"/>
                  </a:lnTo>
                  <a:lnTo>
                    <a:pt x="115" y="606"/>
                  </a:lnTo>
                  <a:lnTo>
                    <a:pt x="120" y="605"/>
                  </a:lnTo>
                  <a:lnTo>
                    <a:pt x="127" y="604"/>
                  </a:lnTo>
                  <a:lnTo>
                    <a:pt x="127" y="604"/>
                  </a:lnTo>
                  <a:lnTo>
                    <a:pt x="134" y="605"/>
                  </a:lnTo>
                  <a:lnTo>
                    <a:pt x="139" y="606"/>
                  </a:lnTo>
                  <a:lnTo>
                    <a:pt x="152" y="609"/>
                  </a:lnTo>
                  <a:lnTo>
                    <a:pt x="163" y="615"/>
                  </a:lnTo>
                  <a:lnTo>
                    <a:pt x="171" y="623"/>
                  </a:lnTo>
                  <a:lnTo>
                    <a:pt x="180" y="632"/>
                  </a:lnTo>
                  <a:lnTo>
                    <a:pt x="185" y="644"/>
                  </a:lnTo>
                  <a:lnTo>
                    <a:pt x="190" y="656"/>
                  </a:lnTo>
                  <a:lnTo>
                    <a:pt x="190" y="662"/>
                  </a:lnTo>
                  <a:lnTo>
                    <a:pt x="191" y="668"/>
                  </a:lnTo>
                  <a:lnTo>
                    <a:pt x="191" y="732"/>
                  </a:lnTo>
                  <a:lnTo>
                    <a:pt x="191" y="732"/>
                  </a:lnTo>
                  <a:lnTo>
                    <a:pt x="191" y="741"/>
                  </a:lnTo>
                  <a:lnTo>
                    <a:pt x="193" y="751"/>
                  </a:lnTo>
                  <a:lnTo>
                    <a:pt x="195" y="760"/>
                  </a:lnTo>
                  <a:lnTo>
                    <a:pt x="198" y="768"/>
                  </a:lnTo>
                  <a:lnTo>
                    <a:pt x="203" y="777"/>
                  </a:lnTo>
                  <a:lnTo>
                    <a:pt x="207" y="785"/>
                  </a:lnTo>
                  <a:lnTo>
                    <a:pt x="212" y="792"/>
                  </a:lnTo>
                  <a:lnTo>
                    <a:pt x="219" y="799"/>
                  </a:lnTo>
                  <a:lnTo>
                    <a:pt x="225" y="806"/>
                  </a:lnTo>
                  <a:lnTo>
                    <a:pt x="233" y="811"/>
                  </a:lnTo>
                  <a:lnTo>
                    <a:pt x="240" y="815"/>
                  </a:lnTo>
                  <a:lnTo>
                    <a:pt x="249" y="820"/>
                  </a:lnTo>
                  <a:lnTo>
                    <a:pt x="257" y="823"/>
                  </a:lnTo>
                  <a:lnTo>
                    <a:pt x="267" y="825"/>
                  </a:lnTo>
                  <a:lnTo>
                    <a:pt x="277" y="826"/>
                  </a:lnTo>
                  <a:lnTo>
                    <a:pt x="286" y="827"/>
                  </a:lnTo>
                  <a:lnTo>
                    <a:pt x="732" y="827"/>
                  </a:lnTo>
                  <a:lnTo>
                    <a:pt x="732" y="827"/>
                  </a:lnTo>
                  <a:lnTo>
                    <a:pt x="741" y="826"/>
                  </a:lnTo>
                  <a:lnTo>
                    <a:pt x="751" y="825"/>
                  </a:lnTo>
                  <a:lnTo>
                    <a:pt x="759" y="823"/>
                  </a:lnTo>
                  <a:lnTo>
                    <a:pt x="768" y="820"/>
                  </a:lnTo>
                  <a:lnTo>
                    <a:pt x="777" y="815"/>
                  </a:lnTo>
                  <a:lnTo>
                    <a:pt x="784" y="811"/>
                  </a:lnTo>
                  <a:lnTo>
                    <a:pt x="792" y="806"/>
                  </a:lnTo>
                  <a:lnTo>
                    <a:pt x="799" y="799"/>
                  </a:lnTo>
                  <a:lnTo>
                    <a:pt x="805" y="792"/>
                  </a:lnTo>
                  <a:lnTo>
                    <a:pt x="810" y="785"/>
                  </a:lnTo>
                  <a:lnTo>
                    <a:pt x="815" y="777"/>
                  </a:lnTo>
                  <a:lnTo>
                    <a:pt x="820" y="768"/>
                  </a:lnTo>
                  <a:lnTo>
                    <a:pt x="823" y="760"/>
                  </a:lnTo>
                  <a:lnTo>
                    <a:pt x="825" y="751"/>
                  </a:lnTo>
                  <a:lnTo>
                    <a:pt x="826" y="741"/>
                  </a:lnTo>
                  <a:lnTo>
                    <a:pt x="827" y="732"/>
                  </a:lnTo>
                  <a:lnTo>
                    <a:pt x="827" y="668"/>
                  </a:lnTo>
                  <a:lnTo>
                    <a:pt x="827" y="668"/>
                  </a:lnTo>
                  <a:lnTo>
                    <a:pt x="827" y="662"/>
                  </a:lnTo>
                  <a:lnTo>
                    <a:pt x="828" y="656"/>
                  </a:lnTo>
                  <a:lnTo>
                    <a:pt x="831" y="644"/>
                  </a:lnTo>
                  <a:lnTo>
                    <a:pt x="838" y="632"/>
                  </a:lnTo>
                  <a:lnTo>
                    <a:pt x="845" y="623"/>
                  </a:lnTo>
                  <a:lnTo>
                    <a:pt x="855" y="615"/>
                  </a:lnTo>
                  <a:lnTo>
                    <a:pt x="866" y="609"/>
                  </a:lnTo>
                  <a:lnTo>
                    <a:pt x="877" y="606"/>
                  </a:lnTo>
                  <a:lnTo>
                    <a:pt x="884" y="605"/>
                  </a:lnTo>
                  <a:lnTo>
                    <a:pt x="890" y="604"/>
                  </a:lnTo>
                  <a:lnTo>
                    <a:pt x="890" y="604"/>
                  </a:lnTo>
                  <a:lnTo>
                    <a:pt x="897" y="605"/>
                  </a:lnTo>
                  <a:lnTo>
                    <a:pt x="903" y="606"/>
                  </a:lnTo>
                  <a:lnTo>
                    <a:pt x="915" y="609"/>
                  </a:lnTo>
                  <a:lnTo>
                    <a:pt x="926" y="615"/>
                  </a:lnTo>
                  <a:lnTo>
                    <a:pt x="935" y="623"/>
                  </a:lnTo>
                  <a:lnTo>
                    <a:pt x="943" y="632"/>
                  </a:lnTo>
                  <a:lnTo>
                    <a:pt x="949" y="644"/>
                  </a:lnTo>
                  <a:lnTo>
                    <a:pt x="953" y="656"/>
                  </a:lnTo>
                  <a:lnTo>
                    <a:pt x="954" y="662"/>
                  </a:lnTo>
                  <a:lnTo>
                    <a:pt x="954" y="668"/>
                  </a:lnTo>
                  <a:lnTo>
                    <a:pt x="954" y="923"/>
                  </a:lnTo>
                  <a:close/>
                  <a:moveTo>
                    <a:pt x="428" y="665"/>
                  </a:moveTo>
                  <a:lnTo>
                    <a:pt x="428" y="665"/>
                  </a:lnTo>
                  <a:lnTo>
                    <a:pt x="437" y="674"/>
                  </a:lnTo>
                  <a:lnTo>
                    <a:pt x="445" y="680"/>
                  </a:lnTo>
                  <a:lnTo>
                    <a:pt x="455" y="687"/>
                  </a:lnTo>
                  <a:lnTo>
                    <a:pt x="465" y="691"/>
                  </a:lnTo>
                  <a:lnTo>
                    <a:pt x="476" y="695"/>
                  </a:lnTo>
                  <a:lnTo>
                    <a:pt x="487" y="697"/>
                  </a:lnTo>
                  <a:lnTo>
                    <a:pt x="499" y="700"/>
                  </a:lnTo>
                  <a:lnTo>
                    <a:pt x="509" y="700"/>
                  </a:lnTo>
                  <a:lnTo>
                    <a:pt x="509" y="700"/>
                  </a:lnTo>
                  <a:lnTo>
                    <a:pt x="521" y="700"/>
                  </a:lnTo>
                  <a:lnTo>
                    <a:pt x="533" y="697"/>
                  </a:lnTo>
                  <a:lnTo>
                    <a:pt x="544" y="695"/>
                  </a:lnTo>
                  <a:lnTo>
                    <a:pt x="555" y="691"/>
                  </a:lnTo>
                  <a:lnTo>
                    <a:pt x="565" y="687"/>
                  </a:lnTo>
                  <a:lnTo>
                    <a:pt x="575" y="680"/>
                  </a:lnTo>
                  <a:lnTo>
                    <a:pt x="583" y="674"/>
                  </a:lnTo>
                  <a:lnTo>
                    <a:pt x="592" y="665"/>
                  </a:lnTo>
                  <a:lnTo>
                    <a:pt x="592" y="665"/>
                  </a:lnTo>
                  <a:lnTo>
                    <a:pt x="596" y="661"/>
                  </a:lnTo>
                  <a:lnTo>
                    <a:pt x="831" y="417"/>
                  </a:lnTo>
                  <a:lnTo>
                    <a:pt x="831" y="417"/>
                  </a:lnTo>
                  <a:lnTo>
                    <a:pt x="838" y="411"/>
                  </a:lnTo>
                  <a:lnTo>
                    <a:pt x="843" y="402"/>
                  </a:lnTo>
                  <a:lnTo>
                    <a:pt x="847" y="395"/>
                  </a:lnTo>
                  <a:lnTo>
                    <a:pt x="852" y="386"/>
                  </a:lnTo>
                  <a:lnTo>
                    <a:pt x="855" y="378"/>
                  </a:lnTo>
                  <a:lnTo>
                    <a:pt x="857" y="368"/>
                  </a:lnTo>
                  <a:lnTo>
                    <a:pt x="858" y="359"/>
                  </a:lnTo>
                  <a:lnTo>
                    <a:pt x="858" y="350"/>
                  </a:lnTo>
                  <a:lnTo>
                    <a:pt x="858" y="341"/>
                  </a:lnTo>
                  <a:lnTo>
                    <a:pt x="857" y="332"/>
                  </a:lnTo>
                  <a:lnTo>
                    <a:pt x="855" y="323"/>
                  </a:lnTo>
                  <a:lnTo>
                    <a:pt x="852" y="313"/>
                  </a:lnTo>
                  <a:lnTo>
                    <a:pt x="847" y="306"/>
                  </a:lnTo>
                  <a:lnTo>
                    <a:pt x="843" y="297"/>
                  </a:lnTo>
                  <a:lnTo>
                    <a:pt x="838" y="290"/>
                  </a:lnTo>
                  <a:lnTo>
                    <a:pt x="831" y="282"/>
                  </a:lnTo>
                  <a:lnTo>
                    <a:pt x="831" y="282"/>
                  </a:lnTo>
                  <a:lnTo>
                    <a:pt x="825" y="276"/>
                  </a:lnTo>
                  <a:lnTo>
                    <a:pt x="817" y="270"/>
                  </a:lnTo>
                  <a:lnTo>
                    <a:pt x="809" y="266"/>
                  </a:lnTo>
                  <a:lnTo>
                    <a:pt x="800" y="262"/>
                  </a:lnTo>
                  <a:lnTo>
                    <a:pt x="792" y="259"/>
                  </a:lnTo>
                  <a:lnTo>
                    <a:pt x="783" y="256"/>
                  </a:lnTo>
                  <a:lnTo>
                    <a:pt x="773" y="255"/>
                  </a:lnTo>
                  <a:lnTo>
                    <a:pt x="764" y="254"/>
                  </a:lnTo>
                  <a:lnTo>
                    <a:pt x="764" y="254"/>
                  </a:lnTo>
                  <a:lnTo>
                    <a:pt x="754" y="255"/>
                  </a:lnTo>
                  <a:lnTo>
                    <a:pt x="746" y="256"/>
                  </a:lnTo>
                  <a:lnTo>
                    <a:pt x="736" y="259"/>
                  </a:lnTo>
                  <a:lnTo>
                    <a:pt x="727" y="262"/>
                  </a:lnTo>
                  <a:lnTo>
                    <a:pt x="720" y="266"/>
                  </a:lnTo>
                  <a:lnTo>
                    <a:pt x="711" y="270"/>
                  </a:lnTo>
                  <a:lnTo>
                    <a:pt x="704" y="276"/>
                  </a:lnTo>
                  <a:lnTo>
                    <a:pt x="697" y="282"/>
                  </a:lnTo>
                  <a:lnTo>
                    <a:pt x="605" y="371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86"/>
                  </a:lnTo>
                  <a:lnTo>
                    <a:pt x="603" y="76"/>
                  </a:lnTo>
                  <a:lnTo>
                    <a:pt x="601" y="68"/>
                  </a:lnTo>
                  <a:lnTo>
                    <a:pt x="597" y="58"/>
                  </a:lnTo>
                  <a:lnTo>
                    <a:pt x="593" y="50"/>
                  </a:lnTo>
                  <a:lnTo>
                    <a:pt x="589" y="42"/>
                  </a:lnTo>
                  <a:lnTo>
                    <a:pt x="583" y="35"/>
                  </a:lnTo>
                  <a:lnTo>
                    <a:pt x="577" y="28"/>
                  </a:lnTo>
                  <a:lnTo>
                    <a:pt x="571" y="21"/>
                  </a:lnTo>
                  <a:lnTo>
                    <a:pt x="563" y="16"/>
                  </a:lnTo>
                  <a:lnTo>
                    <a:pt x="555" y="12"/>
                  </a:lnTo>
                  <a:lnTo>
                    <a:pt x="547" y="8"/>
                  </a:lnTo>
                  <a:lnTo>
                    <a:pt x="538" y="4"/>
                  </a:lnTo>
                  <a:lnTo>
                    <a:pt x="529" y="2"/>
                  </a:lnTo>
                  <a:lnTo>
                    <a:pt x="519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0" y="1"/>
                  </a:lnTo>
                  <a:lnTo>
                    <a:pt x="490" y="2"/>
                  </a:lnTo>
                  <a:lnTo>
                    <a:pt x="482" y="4"/>
                  </a:lnTo>
                  <a:lnTo>
                    <a:pt x="473" y="8"/>
                  </a:lnTo>
                  <a:lnTo>
                    <a:pt x="464" y="12"/>
                  </a:lnTo>
                  <a:lnTo>
                    <a:pt x="456" y="16"/>
                  </a:lnTo>
                  <a:lnTo>
                    <a:pt x="449" y="21"/>
                  </a:lnTo>
                  <a:lnTo>
                    <a:pt x="442" y="28"/>
                  </a:lnTo>
                  <a:lnTo>
                    <a:pt x="435" y="35"/>
                  </a:lnTo>
                  <a:lnTo>
                    <a:pt x="430" y="42"/>
                  </a:lnTo>
                  <a:lnTo>
                    <a:pt x="426" y="50"/>
                  </a:lnTo>
                  <a:lnTo>
                    <a:pt x="421" y="58"/>
                  </a:lnTo>
                  <a:lnTo>
                    <a:pt x="418" y="68"/>
                  </a:lnTo>
                  <a:lnTo>
                    <a:pt x="416" y="76"/>
                  </a:lnTo>
                  <a:lnTo>
                    <a:pt x="415" y="86"/>
                  </a:lnTo>
                  <a:lnTo>
                    <a:pt x="414" y="95"/>
                  </a:lnTo>
                  <a:lnTo>
                    <a:pt x="415" y="95"/>
                  </a:lnTo>
                  <a:lnTo>
                    <a:pt x="414" y="371"/>
                  </a:lnTo>
                  <a:lnTo>
                    <a:pt x="323" y="282"/>
                  </a:lnTo>
                  <a:lnTo>
                    <a:pt x="323" y="282"/>
                  </a:lnTo>
                  <a:lnTo>
                    <a:pt x="315" y="276"/>
                  </a:lnTo>
                  <a:lnTo>
                    <a:pt x="308" y="270"/>
                  </a:lnTo>
                  <a:lnTo>
                    <a:pt x="300" y="266"/>
                  </a:lnTo>
                  <a:lnTo>
                    <a:pt x="292" y="262"/>
                  </a:lnTo>
                  <a:lnTo>
                    <a:pt x="283" y="259"/>
                  </a:lnTo>
                  <a:lnTo>
                    <a:pt x="273" y="256"/>
                  </a:lnTo>
                  <a:lnTo>
                    <a:pt x="265" y="255"/>
                  </a:lnTo>
                  <a:lnTo>
                    <a:pt x="255" y="254"/>
                  </a:lnTo>
                  <a:lnTo>
                    <a:pt x="255" y="254"/>
                  </a:lnTo>
                  <a:lnTo>
                    <a:pt x="246" y="255"/>
                  </a:lnTo>
                  <a:lnTo>
                    <a:pt x="236" y="256"/>
                  </a:lnTo>
                  <a:lnTo>
                    <a:pt x="227" y="259"/>
                  </a:lnTo>
                  <a:lnTo>
                    <a:pt x="219" y="262"/>
                  </a:lnTo>
                  <a:lnTo>
                    <a:pt x="210" y="266"/>
                  </a:lnTo>
                  <a:lnTo>
                    <a:pt x="203" y="270"/>
                  </a:lnTo>
                  <a:lnTo>
                    <a:pt x="195" y="276"/>
                  </a:lnTo>
                  <a:lnTo>
                    <a:pt x="188" y="282"/>
                  </a:lnTo>
                  <a:lnTo>
                    <a:pt x="188" y="282"/>
                  </a:lnTo>
                  <a:lnTo>
                    <a:pt x="181" y="290"/>
                  </a:lnTo>
                  <a:lnTo>
                    <a:pt x="176" y="297"/>
                  </a:lnTo>
                  <a:lnTo>
                    <a:pt x="170" y="305"/>
                  </a:lnTo>
                  <a:lnTo>
                    <a:pt x="167" y="313"/>
                  </a:lnTo>
                  <a:lnTo>
                    <a:pt x="164" y="322"/>
                  </a:lnTo>
                  <a:lnTo>
                    <a:pt x="162" y="332"/>
                  </a:lnTo>
                  <a:lnTo>
                    <a:pt x="160" y="340"/>
                  </a:lnTo>
                  <a:lnTo>
                    <a:pt x="160" y="350"/>
                  </a:lnTo>
                  <a:lnTo>
                    <a:pt x="160" y="350"/>
                  </a:lnTo>
                  <a:lnTo>
                    <a:pt x="160" y="359"/>
                  </a:lnTo>
                  <a:lnTo>
                    <a:pt x="162" y="369"/>
                  </a:lnTo>
                  <a:lnTo>
                    <a:pt x="164" y="378"/>
                  </a:lnTo>
                  <a:lnTo>
                    <a:pt x="167" y="386"/>
                  </a:lnTo>
                  <a:lnTo>
                    <a:pt x="170" y="395"/>
                  </a:lnTo>
                  <a:lnTo>
                    <a:pt x="176" y="402"/>
                  </a:lnTo>
                  <a:lnTo>
                    <a:pt x="181" y="410"/>
                  </a:lnTo>
                  <a:lnTo>
                    <a:pt x="188" y="417"/>
                  </a:lnTo>
                  <a:lnTo>
                    <a:pt x="428" y="665"/>
                  </a:lnTo>
                  <a:close/>
                  <a:moveTo>
                    <a:pt x="233" y="327"/>
                  </a:moveTo>
                  <a:lnTo>
                    <a:pt x="233" y="327"/>
                  </a:lnTo>
                  <a:lnTo>
                    <a:pt x="238" y="324"/>
                  </a:lnTo>
                  <a:lnTo>
                    <a:pt x="243" y="321"/>
                  </a:lnTo>
                  <a:lnTo>
                    <a:pt x="249" y="319"/>
                  </a:lnTo>
                  <a:lnTo>
                    <a:pt x="255" y="319"/>
                  </a:lnTo>
                  <a:lnTo>
                    <a:pt x="255" y="319"/>
                  </a:lnTo>
                  <a:lnTo>
                    <a:pt x="262" y="319"/>
                  </a:lnTo>
                  <a:lnTo>
                    <a:pt x="267" y="321"/>
                  </a:lnTo>
                  <a:lnTo>
                    <a:pt x="272" y="324"/>
                  </a:lnTo>
                  <a:lnTo>
                    <a:pt x="278" y="328"/>
                  </a:lnTo>
                  <a:lnTo>
                    <a:pt x="370" y="416"/>
                  </a:lnTo>
                  <a:lnTo>
                    <a:pt x="370" y="416"/>
                  </a:lnTo>
                  <a:lnTo>
                    <a:pt x="380" y="424"/>
                  </a:lnTo>
                  <a:lnTo>
                    <a:pt x="390" y="430"/>
                  </a:lnTo>
                  <a:lnTo>
                    <a:pt x="402" y="433"/>
                  </a:lnTo>
                  <a:lnTo>
                    <a:pt x="415" y="435"/>
                  </a:lnTo>
                  <a:lnTo>
                    <a:pt x="415" y="435"/>
                  </a:lnTo>
                  <a:lnTo>
                    <a:pt x="427" y="433"/>
                  </a:lnTo>
                  <a:lnTo>
                    <a:pt x="439" y="430"/>
                  </a:lnTo>
                  <a:lnTo>
                    <a:pt x="449" y="424"/>
                  </a:lnTo>
                  <a:lnTo>
                    <a:pt x="459" y="416"/>
                  </a:lnTo>
                  <a:lnTo>
                    <a:pt x="459" y="416"/>
                  </a:lnTo>
                  <a:lnTo>
                    <a:pt x="468" y="407"/>
                  </a:lnTo>
                  <a:lnTo>
                    <a:pt x="473" y="396"/>
                  </a:lnTo>
                  <a:lnTo>
                    <a:pt x="477" y="384"/>
                  </a:lnTo>
                  <a:lnTo>
                    <a:pt x="478" y="371"/>
                  </a:lnTo>
                  <a:lnTo>
                    <a:pt x="478" y="95"/>
                  </a:lnTo>
                  <a:lnTo>
                    <a:pt x="478" y="95"/>
                  </a:lnTo>
                  <a:lnTo>
                    <a:pt x="478" y="90"/>
                  </a:lnTo>
                  <a:lnTo>
                    <a:pt x="480" y="85"/>
                  </a:lnTo>
                  <a:lnTo>
                    <a:pt x="483" y="80"/>
                  </a:lnTo>
                  <a:lnTo>
                    <a:pt x="485" y="76"/>
                  </a:lnTo>
                  <a:lnTo>
                    <a:pt x="488" y="73"/>
                  </a:lnTo>
                  <a:lnTo>
                    <a:pt x="492" y="70"/>
                  </a:lnTo>
                  <a:lnTo>
                    <a:pt x="498" y="67"/>
                  </a:lnTo>
                  <a:lnTo>
                    <a:pt x="502" y="65"/>
                  </a:lnTo>
                  <a:lnTo>
                    <a:pt x="502" y="65"/>
                  </a:lnTo>
                  <a:lnTo>
                    <a:pt x="506" y="64"/>
                  </a:lnTo>
                  <a:lnTo>
                    <a:pt x="509" y="63"/>
                  </a:lnTo>
                  <a:lnTo>
                    <a:pt x="509" y="63"/>
                  </a:lnTo>
                  <a:lnTo>
                    <a:pt x="512" y="64"/>
                  </a:lnTo>
                  <a:lnTo>
                    <a:pt x="512" y="64"/>
                  </a:lnTo>
                  <a:lnTo>
                    <a:pt x="518" y="65"/>
                  </a:lnTo>
                  <a:lnTo>
                    <a:pt x="523" y="68"/>
                  </a:lnTo>
                  <a:lnTo>
                    <a:pt x="529" y="71"/>
                  </a:lnTo>
                  <a:lnTo>
                    <a:pt x="533" y="74"/>
                  </a:lnTo>
                  <a:lnTo>
                    <a:pt x="536" y="78"/>
                  </a:lnTo>
                  <a:lnTo>
                    <a:pt x="538" y="84"/>
                  </a:lnTo>
                  <a:lnTo>
                    <a:pt x="541" y="89"/>
                  </a:lnTo>
                  <a:lnTo>
                    <a:pt x="541" y="95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3" y="384"/>
                  </a:lnTo>
                  <a:lnTo>
                    <a:pt x="546" y="396"/>
                  </a:lnTo>
                  <a:lnTo>
                    <a:pt x="551" y="407"/>
                  </a:lnTo>
                  <a:lnTo>
                    <a:pt x="560" y="416"/>
                  </a:lnTo>
                  <a:lnTo>
                    <a:pt x="560" y="416"/>
                  </a:lnTo>
                  <a:lnTo>
                    <a:pt x="570" y="424"/>
                  </a:lnTo>
                  <a:lnTo>
                    <a:pt x="580" y="430"/>
                  </a:lnTo>
                  <a:lnTo>
                    <a:pt x="592" y="433"/>
                  </a:lnTo>
                  <a:lnTo>
                    <a:pt x="605" y="435"/>
                  </a:lnTo>
                  <a:lnTo>
                    <a:pt x="605" y="435"/>
                  </a:lnTo>
                  <a:lnTo>
                    <a:pt x="617" y="433"/>
                  </a:lnTo>
                  <a:lnTo>
                    <a:pt x="629" y="430"/>
                  </a:lnTo>
                  <a:lnTo>
                    <a:pt x="639" y="425"/>
                  </a:lnTo>
                  <a:lnTo>
                    <a:pt x="649" y="416"/>
                  </a:lnTo>
                  <a:lnTo>
                    <a:pt x="741" y="327"/>
                  </a:lnTo>
                  <a:lnTo>
                    <a:pt x="741" y="327"/>
                  </a:lnTo>
                  <a:lnTo>
                    <a:pt x="747" y="324"/>
                  </a:lnTo>
                  <a:lnTo>
                    <a:pt x="752" y="321"/>
                  </a:lnTo>
                  <a:lnTo>
                    <a:pt x="757" y="319"/>
                  </a:lnTo>
                  <a:lnTo>
                    <a:pt x="764" y="319"/>
                  </a:lnTo>
                  <a:lnTo>
                    <a:pt x="764" y="319"/>
                  </a:lnTo>
                  <a:lnTo>
                    <a:pt x="770" y="319"/>
                  </a:lnTo>
                  <a:lnTo>
                    <a:pt x="777" y="321"/>
                  </a:lnTo>
                  <a:lnTo>
                    <a:pt x="782" y="324"/>
                  </a:lnTo>
                  <a:lnTo>
                    <a:pt x="786" y="327"/>
                  </a:lnTo>
                  <a:lnTo>
                    <a:pt x="786" y="327"/>
                  </a:lnTo>
                  <a:lnTo>
                    <a:pt x="791" y="333"/>
                  </a:lnTo>
                  <a:lnTo>
                    <a:pt x="794" y="338"/>
                  </a:lnTo>
                  <a:lnTo>
                    <a:pt x="795" y="343"/>
                  </a:lnTo>
                  <a:lnTo>
                    <a:pt x="796" y="350"/>
                  </a:lnTo>
                  <a:lnTo>
                    <a:pt x="795" y="356"/>
                  </a:lnTo>
                  <a:lnTo>
                    <a:pt x="793" y="363"/>
                  </a:lnTo>
                  <a:lnTo>
                    <a:pt x="791" y="368"/>
                  </a:lnTo>
                  <a:lnTo>
                    <a:pt x="786" y="373"/>
                  </a:lnTo>
                  <a:lnTo>
                    <a:pt x="546" y="621"/>
                  </a:lnTo>
                  <a:lnTo>
                    <a:pt x="546" y="621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36" y="629"/>
                  </a:lnTo>
                  <a:lnTo>
                    <a:pt x="528" y="633"/>
                  </a:lnTo>
                  <a:lnTo>
                    <a:pt x="519" y="635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500" y="635"/>
                  </a:lnTo>
                  <a:lnTo>
                    <a:pt x="490" y="632"/>
                  </a:lnTo>
                  <a:lnTo>
                    <a:pt x="480" y="628"/>
                  </a:lnTo>
                  <a:lnTo>
                    <a:pt x="473" y="621"/>
                  </a:lnTo>
                  <a:lnTo>
                    <a:pt x="233" y="372"/>
                  </a:lnTo>
                  <a:lnTo>
                    <a:pt x="233" y="372"/>
                  </a:lnTo>
                  <a:lnTo>
                    <a:pt x="228" y="368"/>
                  </a:lnTo>
                  <a:lnTo>
                    <a:pt x="226" y="363"/>
                  </a:lnTo>
                  <a:lnTo>
                    <a:pt x="224" y="356"/>
                  </a:lnTo>
                  <a:lnTo>
                    <a:pt x="224" y="350"/>
                  </a:lnTo>
                  <a:lnTo>
                    <a:pt x="224" y="344"/>
                  </a:lnTo>
                  <a:lnTo>
                    <a:pt x="226" y="338"/>
                  </a:lnTo>
                  <a:lnTo>
                    <a:pt x="228" y="333"/>
                  </a:lnTo>
                  <a:lnTo>
                    <a:pt x="233" y="327"/>
                  </a:lnTo>
                  <a:lnTo>
                    <a:pt x="233" y="3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176441" y="3355438"/>
            <a:ext cx="816000" cy="816000"/>
            <a:chOff x="4176441" y="2911012"/>
            <a:chExt cx="816000" cy="816000"/>
          </a:xfrm>
        </p:grpSpPr>
        <p:sp>
          <p:nvSpPr>
            <p:cNvPr id="52" name="椭圆 51"/>
            <p:cNvSpPr/>
            <p:nvPr/>
          </p:nvSpPr>
          <p:spPr>
            <a:xfrm>
              <a:off x="4176441" y="2911012"/>
              <a:ext cx="816000" cy="81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3" name="Freeform 115"/>
            <p:cNvSpPr>
              <a:spLocks noEditPoints="1"/>
            </p:cNvSpPr>
            <p:nvPr/>
          </p:nvSpPr>
          <p:spPr bwMode="auto">
            <a:xfrm>
              <a:off x="4422516" y="3157881"/>
              <a:ext cx="323850" cy="322263"/>
            </a:xfrm>
            <a:custGeom>
              <a:avLst/>
              <a:gdLst>
                <a:gd name="T0" fmla="*/ 789 w 1018"/>
                <a:gd name="T1" fmla="*/ 69 h 1017"/>
                <a:gd name="T2" fmla="*/ 765 w 1018"/>
                <a:gd name="T3" fmla="*/ 25 h 1017"/>
                <a:gd name="T4" fmla="*/ 719 w 1018"/>
                <a:gd name="T5" fmla="*/ 1 h 1017"/>
                <a:gd name="T6" fmla="*/ 73 w 1018"/>
                <a:gd name="T7" fmla="*/ 1 h 1017"/>
                <a:gd name="T8" fmla="*/ 27 w 1018"/>
                <a:gd name="T9" fmla="*/ 25 h 1017"/>
                <a:gd name="T10" fmla="*/ 2 w 1018"/>
                <a:gd name="T11" fmla="*/ 69 h 1017"/>
                <a:gd name="T12" fmla="*/ 2 w 1018"/>
                <a:gd name="T13" fmla="*/ 716 h 1017"/>
                <a:gd name="T14" fmla="*/ 28 w 1018"/>
                <a:gd name="T15" fmla="*/ 766 h 1017"/>
                <a:gd name="T16" fmla="*/ 67 w 1018"/>
                <a:gd name="T17" fmla="*/ 789 h 1017"/>
                <a:gd name="T18" fmla="*/ 115 w 1018"/>
                <a:gd name="T19" fmla="*/ 791 h 1017"/>
                <a:gd name="T20" fmla="*/ 163 w 1018"/>
                <a:gd name="T21" fmla="*/ 766 h 1017"/>
                <a:gd name="T22" fmla="*/ 263 w 1018"/>
                <a:gd name="T23" fmla="*/ 745 h 1017"/>
                <a:gd name="T24" fmla="*/ 589 w 1018"/>
                <a:gd name="T25" fmla="*/ 763 h 1017"/>
                <a:gd name="T26" fmla="*/ 634 w 1018"/>
                <a:gd name="T27" fmla="*/ 777 h 1017"/>
                <a:gd name="T28" fmla="*/ 870 w 1018"/>
                <a:gd name="T29" fmla="*/ 1001 h 1017"/>
                <a:gd name="T30" fmla="*/ 923 w 1018"/>
                <a:gd name="T31" fmla="*/ 1017 h 1017"/>
                <a:gd name="T32" fmla="*/ 968 w 1018"/>
                <a:gd name="T33" fmla="*/ 1006 h 1017"/>
                <a:gd name="T34" fmla="*/ 1002 w 1018"/>
                <a:gd name="T35" fmla="*/ 975 h 1017"/>
                <a:gd name="T36" fmla="*/ 1018 w 1018"/>
                <a:gd name="T37" fmla="*/ 921 h 1017"/>
                <a:gd name="T38" fmla="*/ 1011 w 1018"/>
                <a:gd name="T39" fmla="*/ 276 h 1017"/>
                <a:gd name="T40" fmla="*/ 977 w 1018"/>
                <a:gd name="T41" fmla="*/ 238 h 1017"/>
                <a:gd name="T42" fmla="*/ 927 w 1018"/>
                <a:gd name="T43" fmla="*/ 223 h 1017"/>
                <a:gd name="T44" fmla="*/ 102 w 1018"/>
                <a:gd name="T45" fmla="*/ 729 h 1017"/>
                <a:gd name="T46" fmla="*/ 73 w 1018"/>
                <a:gd name="T47" fmla="*/ 721 h 1017"/>
                <a:gd name="T48" fmla="*/ 64 w 1018"/>
                <a:gd name="T49" fmla="*/ 86 h 1017"/>
                <a:gd name="T50" fmla="*/ 80 w 1018"/>
                <a:gd name="T51" fmla="*/ 65 h 1017"/>
                <a:gd name="T52" fmla="*/ 711 w 1018"/>
                <a:gd name="T53" fmla="*/ 65 h 1017"/>
                <a:gd name="T54" fmla="*/ 727 w 1018"/>
                <a:gd name="T55" fmla="*/ 86 h 1017"/>
                <a:gd name="T56" fmla="*/ 720 w 1018"/>
                <a:gd name="T57" fmla="*/ 470 h 1017"/>
                <a:gd name="T58" fmla="*/ 429 w 1018"/>
                <a:gd name="T59" fmla="*/ 476 h 1017"/>
                <a:gd name="T60" fmla="*/ 350 w 1018"/>
                <a:gd name="T61" fmla="*/ 501 h 1017"/>
                <a:gd name="T62" fmla="*/ 954 w 1018"/>
                <a:gd name="T63" fmla="*/ 928 h 1017"/>
                <a:gd name="T64" fmla="*/ 934 w 1018"/>
                <a:gd name="T65" fmla="*/ 951 h 1017"/>
                <a:gd name="T66" fmla="*/ 900 w 1018"/>
                <a:gd name="T67" fmla="*/ 944 h 1017"/>
                <a:gd name="T68" fmla="*/ 645 w 1018"/>
                <a:gd name="T69" fmla="*/ 711 h 1017"/>
                <a:gd name="T70" fmla="*/ 318 w 1018"/>
                <a:gd name="T71" fmla="*/ 700 h 1017"/>
                <a:gd name="T72" fmla="*/ 293 w 1018"/>
                <a:gd name="T73" fmla="*/ 685 h 1017"/>
                <a:gd name="T74" fmla="*/ 379 w 1018"/>
                <a:gd name="T75" fmla="*/ 557 h 1017"/>
                <a:gd name="T76" fmla="*/ 420 w 1018"/>
                <a:gd name="T77" fmla="*/ 540 h 1017"/>
                <a:gd name="T78" fmla="*/ 727 w 1018"/>
                <a:gd name="T79" fmla="*/ 536 h 1017"/>
                <a:gd name="T80" fmla="*/ 770 w 1018"/>
                <a:gd name="T81" fmla="*/ 508 h 1017"/>
                <a:gd name="T82" fmla="*/ 791 w 1018"/>
                <a:gd name="T83" fmla="*/ 461 h 1017"/>
                <a:gd name="T84" fmla="*/ 938 w 1018"/>
                <a:gd name="T85" fmla="*/ 288 h 1017"/>
                <a:gd name="T86" fmla="*/ 955 w 1018"/>
                <a:gd name="T87" fmla="*/ 311 h 1017"/>
                <a:gd name="T88" fmla="*/ 425 w 1018"/>
                <a:gd name="T89" fmla="*/ 373 h 1017"/>
                <a:gd name="T90" fmla="*/ 445 w 1018"/>
                <a:gd name="T91" fmla="*/ 333 h 1017"/>
                <a:gd name="T92" fmla="*/ 416 w 1018"/>
                <a:gd name="T93" fmla="*/ 289 h 1017"/>
                <a:gd name="T94" fmla="*/ 371 w 1018"/>
                <a:gd name="T95" fmla="*/ 294 h 1017"/>
                <a:gd name="T96" fmla="*/ 350 w 1018"/>
                <a:gd name="T97" fmla="*/ 333 h 1017"/>
                <a:gd name="T98" fmla="*/ 380 w 1018"/>
                <a:gd name="T99" fmla="*/ 377 h 1017"/>
                <a:gd name="T100" fmla="*/ 197 w 1018"/>
                <a:gd name="T101" fmla="*/ 286 h 1017"/>
                <a:gd name="T102" fmla="*/ 160 w 1018"/>
                <a:gd name="T103" fmla="*/ 324 h 1017"/>
                <a:gd name="T104" fmla="*/ 174 w 1018"/>
                <a:gd name="T105" fmla="*/ 367 h 1017"/>
                <a:gd name="T106" fmla="*/ 217 w 1018"/>
                <a:gd name="T107" fmla="*/ 380 h 1017"/>
                <a:gd name="T108" fmla="*/ 254 w 1018"/>
                <a:gd name="T109" fmla="*/ 343 h 1017"/>
                <a:gd name="T110" fmla="*/ 240 w 1018"/>
                <a:gd name="T111" fmla="*/ 300 h 1017"/>
                <a:gd name="T112" fmla="*/ 589 w 1018"/>
                <a:gd name="T113" fmla="*/ 380 h 1017"/>
                <a:gd name="T114" fmla="*/ 629 w 1018"/>
                <a:gd name="T115" fmla="*/ 360 h 1017"/>
                <a:gd name="T116" fmla="*/ 633 w 1018"/>
                <a:gd name="T117" fmla="*/ 315 h 1017"/>
                <a:gd name="T118" fmla="*/ 589 w 1018"/>
                <a:gd name="T119" fmla="*/ 286 h 1017"/>
                <a:gd name="T120" fmla="*/ 549 w 1018"/>
                <a:gd name="T121" fmla="*/ 306 h 1017"/>
                <a:gd name="T122" fmla="*/ 545 w 1018"/>
                <a:gd name="T123" fmla="*/ 351 h 1017"/>
                <a:gd name="T124" fmla="*/ 589 w 1018"/>
                <a:gd name="T125" fmla="*/ 38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927" y="223"/>
                  </a:moveTo>
                  <a:lnTo>
                    <a:pt x="792" y="223"/>
                  </a:lnTo>
                  <a:lnTo>
                    <a:pt x="792" y="86"/>
                  </a:lnTo>
                  <a:lnTo>
                    <a:pt x="792" y="86"/>
                  </a:lnTo>
                  <a:lnTo>
                    <a:pt x="791" y="78"/>
                  </a:lnTo>
                  <a:lnTo>
                    <a:pt x="789" y="69"/>
                  </a:lnTo>
                  <a:lnTo>
                    <a:pt x="787" y="61"/>
                  </a:lnTo>
                  <a:lnTo>
                    <a:pt x="784" y="53"/>
                  </a:lnTo>
                  <a:lnTo>
                    <a:pt x="780" y="45"/>
                  </a:lnTo>
                  <a:lnTo>
                    <a:pt x="776" y="38"/>
                  </a:lnTo>
                  <a:lnTo>
                    <a:pt x="770" y="31"/>
                  </a:lnTo>
                  <a:lnTo>
                    <a:pt x="765" y="25"/>
                  </a:lnTo>
                  <a:lnTo>
                    <a:pt x="758" y="19"/>
                  </a:lnTo>
                  <a:lnTo>
                    <a:pt x="751" y="15"/>
                  </a:lnTo>
                  <a:lnTo>
                    <a:pt x="743" y="10"/>
                  </a:lnTo>
                  <a:lnTo>
                    <a:pt x="736" y="6"/>
                  </a:lnTo>
                  <a:lnTo>
                    <a:pt x="727" y="3"/>
                  </a:lnTo>
                  <a:lnTo>
                    <a:pt x="719" y="1"/>
                  </a:lnTo>
                  <a:lnTo>
                    <a:pt x="709" y="0"/>
                  </a:lnTo>
                  <a:lnTo>
                    <a:pt x="699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2" y="0"/>
                  </a:lnTo>
                  <a:lnTo>
                    <a:pt x="73" y="1"/>
                  </a:lnTo>
                  <a:lnTo>
                    <a:pt x="64" y="3"/>
                  </a:lnTo>
                  <a:lnTo>
                    <a:pt x="56" y="6"/>
                  </a:lnTo>
                  <a:lnTo>
                    <a:pt x="48" y="10"/>
                  </a:lnTo>
                  <a:lnTo>
                    <a:pt x="41" y="15"/>
                  </a:lnTo>
                  <a:lnTo>
                    <a:pt x="33" y="19"/>
                  </a:lnTo>
                  <a:lnTo>
                    <a:pt x="27" y="25"/>
                  </a:lnTo>
                  <a:lnTo>
                    <a:pt x="21" y="31"/>
                  </a:lnTo>
                  <a:lnTo>
                    <a:pt x="16" y="38"/>
                  </a:lnTo>
                  <a:lnTo>
                    <a:pt x="12" y="45"/>
                  </a:lnTo>
                  <a:lnTo>
                    <a:pt x="7" y="53"/>
                  </a:lnTo>
                  <a:lnTo>
                    <a:pt x="4" y="61"/>
                  </a:lnTo>
                  <a:lnTo>
                    <a:pt x="2" y="69"/>
                  </a:lnTo>
                  <a:lnTo>
                    <a:pt x="1" y="78"/>
                  </a:lnTo>
                  <a:lnTo>
                    <a:pt x="0" y="86"/>
                  </a:lnTo>
                  <a:lnTo>
                    <a:pt x="0" y="698"/>
                  </a:lnTo>
                  <a:lnTo>
                    <a:pt x="0" y="698"/>
                  </a:lnTo>
                  <a:lnTo>
                    <a:pt x="1" y="708"/>
                  </a:lnTo>
                  <a:lnTo>
                    <a:pt x="2" y="716"/>
                  </a:lnTo>
                  <a:lnTo>
                    <a:pt x="4" y="726"/>
                  </a:lnTo>
                  <a:lnTo>
                    <a:pt x="7" y="735"/>
                  </a:lnTo>
                  <a:lnTo>
                    <a:pt x="12" y="743"/>
                  </a:lnTo>
                  <a:lnTo>
                    <a:pt x="16" y="751"/>
                  </a:lnTo>
                  <a:lnTo>
                    <a:pt x="21" y="758"/>
                  </a:lnTo>
                  <a:lnTo>
                    <a:pt x="28" y="766"/>
                  </a:lnTo>
                  <a:lnTo>
                    <a:pt x="28" y="766"/>
                  </a:lnTo>
                  <a:lnTo>
                    <a:pt x="35" y="772"/>
                  </a:lnTo>
                  <a:lnTo>
                    <a:pt x="43" y="777"/>
                  </a:lnTo>
                  <a:lnTo>
                    <a:pt x="51" y="782"/>
                  </a:lnTo>
                  <a:lnTo>
                    <a:pt x="59" y="786"/>
                  </a:lnTo>
                  <a:lnTo>
                    <a:pt x="67" y="789"/>
                  </a:lnTo>
                  <a:lnTo>
                    <a:pt x="77" y="791"/>
                  </a:lnTo>
                  <a:lnTo>
                    <a:pt x="87" y="792"/>
                  </a:lnTo>
                  <a:lnTo>
                    <a:pt x="95" y="794"/>
                  </a:lnTo>
                  <a:lnTo>
                    <a:pt x="95" y="794"/>
                  </a:lnTo>
                  <a:lnTo>
                    <a:pt x="105" y="792"/>
                  </a:lnTo>
                  <a:lnTo>
                    <a:pt x="115" y="791"/>
                  </a:lnTo>
                  <a:lnTo>
                    <a:pt x="123" y="789"/>
                  </a:lnTo>
                  <a:lnTo>
                    <a:pt x="132" y="786"/>
                  </a:lnTo>
                  <a:lnTo>
                    <a:pt x="140" y="783"/>
                  </a:lnTo>
                  <a:lnTo>
                    <a:pt x="148" y="777"/>
                  </a:lnTo>
                  <a:lnTo>
                    <a:pt x="155" y="772"/>
                  </a:lnTo>
                  <a:lnTo>
                    <a:pt x="163" y="766"/>
                  </a:lnTo>
                  <a:lnTo>
                    <a:pt x="230" y="700"/>
                  </a:lnTo>
                  <a:lnTo>
                    <a:pt x="230" y="700"/>
                  </a:lnTo>
                  <a:lnTo>
                    <a:pt x="236" y="713"/>
                  </a:lnTo>
                  <a:lnTo>
                    <a:pt x="243" y="726"/>
                  </a:lnTo>
                  <a:lnTo>
                    <a:pt x="252" y="737"/>
                  </a:lnTo>
                  <a:lnTo>
                    <a:pt x="263" y="745"/>
                  </a:lnTo>
                  <a:lnTo>
                    <a:pt x="276" y="753"/>
                  </a:lnTo>
                  <a:lnTo>
                    <a:pt x="288" y="759"/>
                  </a:lnTo>
                  <a:lnTo>
                    <a:pt x="303" y="762"/>
                  </a:lnTo>
                  <a:lnTo>
                    <a:pt x="318" y="763"/>
                  </a:lnTo>
                  <a:lnTo>
                    <a:pt x="589" y="763"/>
                  </a:lnTo>
                  <a:lnTo>
                    <a:pt x="589" y="763"/>
                  </a:lnTo>
                  <a:lnTo>
                    <a:pt x="597" y="763"/>
                  </a:lnTo>
                  <a:lnTo>
                    <a:pt x="605" y="765"/>
                  </a:lnTo>
                  <a:lnTo>
                    <a:pt x="612" y="767"/>
                  </a:lnTo>
                  <a:lnTo>
                    <a:pt x="620" y="770"/>
                  </a:lnTo>
                  <a:lnTo>
                    <a:pt x="626" y="773"/>
                  </a:lnTo>
                  <a:lnTo>
                    <a:pt x="634" y="777"/>
                  </a:lnTo>
                  <a:lnTo>
                    <a:pt x="640" y="782"/>
                  </a:lnTo>
                  <a:lnTo>
                    <a:pt x="646" y="787"/>
                  </a:lnTo>
                  <a:lnTo>
                    <a:pt x="855" y="989"/>
                  </a:lnTo>
                  <a:lnTo>
                    <a:pt x="855" y="989"/>
                  </a:lnTo>
                  <a:lnTo>
                    <a:pt x="862" y="995"/>
                  </a:lnTo>
                  <a:lnTo>
                    <a:pt x="870" y="1001"/>
                  </a:lnTo>
                  <a:lnTo>
                    <a:pt x="877" y="1006"/>
                  </a:lnTo>
                  <a:lnTo>
                    <a:pt x="886" y="1010"/>
                  </a:lnTo>
                  <a:lnTo>
                    <a:pt x="895" y="1012"/>
                  </a:lnTo>
                  <a:lnTo>
                    <a:pt x="903" y="1016"/>
                  </a:lnTo>
                  <a:lnTo>
                    <a:pt x="913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2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5"/>
                  </a:lnTo>
                  <a:lnTo>
                    <a:pt x="990" y="989"/>
                  </a:lnTo>
                  <a:lnTo>
                    <a:pt x="990" y="989"/>
                  </a:lnTo>
                  <a:lnTo>
                    <a:pt x="997" y="982"/>
                  </a:lnTo>
                  <a:lnTo>
                    <a:pt x="1002" y="975"/>
                  </a:lnTo>
                  <a:lnTo>
                    <a:pt x="1006" y="966"/>
                  </a:lnTo>
                  <a:lnTo>
                    <a:pt x="1011" y="958"/>
                  </a:lnTo>
                  <a:lnTo>
                    <a:pt x="1014" y="949"/>
                  </a:lnTo>
                  <a:lnTo>
                    <a:pt x="1016" y="941"/>
                  </a:lnTo>
                  <a:lnTo>
                    <a:pt x="1017" y="931"/>
                  </a:lnTo>
                  <a:lnTo>
                    <a:pt x="1018" y="921"/>
                  </a:lnTo>
                  <a:lnTo>
                    <a:pt x="1018" y="311"/>
                  </a:lnTo>
                  <a:lnTo>
                    <a:pt x="1018" y="311"/>
                  </a:lnTo>
                  <a:lnTo>
                    <a:pt x="1017" y="301"/>
                  </a:lnTo>
                  <a:lnTo>
                    <a:pt x="1016" y="292"/>
                  </a:lnTo>
                  <a:lnTo>
                    <a:pt x="1014" y="284"/>
                  </a:lnTo>
                  <a:lnTo>
                    <a:pt x="1011" y="276"/>
                  </a:lnTo>
                  <a:lnTo>
                    <a:pt x="1007" y="269"/>
                  </a:lnTo>
                  <a:lnTo>
                    <a:pt x="1002" y="261"/>
                  </a:lnTo>
                  <a:lnTo>
                    <a:pt x="997" y="255"/>
                  </a:lnTo>
                  <a:lnTo>
                    <a:pt x="991" y="248"/>
                  </a:lnTo>
                  <a:lnTo>
                    <a:pt x="985" y="243"/>
                  </a:lnTo>
                  <a:lnTo>
                    <a:pt x="977" y="238"/>
                  </a:lnTo>
                  <a:lnTo>
                    <a:pt x="970" y="233"/>
                  </a:lnTo>
                  <a:lnTo>
                    <a:pt x="962" y="230"/>
                  </a:lnTo>
                  <a:lnTo>
                    <a:pt x="954" y="227"/>
                  </a:lnTo>
                  <a:lnTo>
                    <a:pt x="945" y="225"/>
                  </a:lnTo>
                  <a:lnTo>
                    <a:pt x="935" y="224"/>
                  </a:lnTo>
                  <a:lnTo>
                    <a:pt x="927" y="223"/>
                  </a:lnTo>
                  <a:lnTo>
                    <a:pt x="927" y="223"/>
                  </a:lnTo>
                  <a:close/>
                  <a:moveTo>
                    <a:pt x="118" y="721"/>
                  </a:moveTo>
                  <a:lnTo>
                    <a:pt x="118" y="721"/>
                  </a:lnTo>
                  <a:lnTo>
                    <a:pt x="114" y="725"/>
                  </a:lnTo>
                  <a:lnTo>
                    <a:pt x="108" y="727"/>
                  </a:lnTo>
                  <a:lnTo>
                    <a:pt x="102" y="729"/>
                  </a:lnTo>
                  <a:lnTo>
                    <a:pt x="95" y="729"/>
                  </a:lnTo>
                  <a:lnTo>
                    <a:pt x="90" y="729"/>
                  </a:lnTo>
                  <a:lnTo>
                    <a:pt x="83" y="727"/>
                  </a:lnTo>
                  <a:lnTo>
                    <a:pt x="78" y="725"/>
                  </a:lnTo>
                  <a:lnTo>
                    <a:pt x="73" y="721"/>
                  </a:lnTo>
                  <a:lnTo>
                    <a:pt x="73" y="721"/>
                  </a:lnTo>
                  <a:lnTo>
                    <a:pt x="70" y="715"/>
                  </a:lnTo>
                  <a:lnTo>
                    <a:pt x="66" y="710"/>
                  </a:lnTo>
                  <a:lnTo>
                    <a:pt x="64" y="704"/>
                  </a:lnTo>
                  <a:lnTo>
                    <a:pt x="64" y="698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2"/>
                  </a:lnTo>
                  <a:lnTo>
                    <a:pt x="66" y="78"/>
                  </a:lnTo>
                  <a:lnTo>
                    <a:pt x="68" y="74"/>
                  </a:lnTo>
                  <a:lnTo>
                    <a:pt x="72" y="70"/>
                  </a:lnTo>
                  <a:lnTo>
                    <a:pt x="76" y="67"/>
                  </a:lnTo>
                  <a:lnTo>
                    <a:pt x="80" y="65"/>
                  </a:lnTo>
                  <a:lnTo>
                    <a:pt x="86" y="63"/>
                  </a:lnTo>
                  <a:lnTo>
                    <a:pt x="92" y="63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06" y="63"/>
                  </a:lnTo>
                  <a:lnTo>
                    <a:pt x="711" y="65"/>
                  </a:lnTo>
                  <a:lnTo>
                    <a:pt x="715" y="67"/>
                  </a:lnTo>
                  <a:lnTo>
                    <a:pt x="720" y="70"/>
                  </a:lnTo>
                  <a:lnTo>
                    <a:pt x="723" y="74"/>
                  </a:lnTo>
                  <a:lnTo>
                    <a:pt x="725" y="78"/>
                  </a:lnTo>
                  <a:lnTo>
                    <a:pt x="727" y="82"/>
                  </a:lnTo>
                  <a:lnTo>
                    <a:pt x="727" y="86"/>
                  </a:lnTo>
                  <a:lnTo>
                    <a:pt x="727" y="452"/>
                  </a:lnTo>
                  <a:lnTo>
                    <a:pt x="727" y="452"/>
                  </a:lnTo>
                  <a:lnTo>
                    <a:pt x="727" y="458"/>
                  </a:lnTo>
                  <a:lnTo>
                    <a:pt x="725" y="462"/>
                  </a:lnTo>
                  <a:lnTo>
                    <a:pt x="723" y="466"/>
                  </a:lnTo>
                  <a:lnTo>
                    <a:pt x="720" y="470"/>
                  </a:lnTo>
                  <a:lnTo>
                    <a:pt x="715" y="473"/>
                  </a:lnTo>
                  <a:lnTo>
                    <a:pt x="711" y="475"/>
                  </a:lnTo>
                  <a:lnTo>
                    <a:pt x="706" y="476"/>
                  </a:lnTo>
                  <a:lnTo>
                    <a:pt x="699" y="476"/>
                  </a:lnTo>
                  <a:lnTo>
                    <a:pt x="429" y="476"/>
                  </a:lnTo>
                  <a:lnTo>
                    <a:pt x="429" y="476"/>
                  </a:lnTo>
                  <a:lnTo>
                    <a:pt x="415" y="477"/>
                  </a:lnTo>
                  <a:lnTo>
                    <a:pt x="401" y="479"/>
                  </a:lnTo>
                  <a:lnTo>
                    <a:pt x="387" y="482"/>
                  </a:lnTo>
                  <a:lnTo>
                    <a:pt x="374" y="487"/>
                  </a:lnTo>
                  <a:lnTo>
                    <a:pt x="361" y="493"/>
                  </a:lnTo>
                  <a:lnTo>
                    <a:pt x="350" y="501"/>
                  </a:lnTo>
                  <a:lnTo>
                    <a:pt x="339" y="508"/>
                  </a:lnTo>
                  <a:lnTo>
                    <a:pt x="328" y="518"/>
                  </a:lnTo>
                  <a:lnTo>
                    <a:pt x="118" y="721"/>
                  </a:lnTo>
                  <a:close/>
                  <a:moveTo>
                    <a:pt x="955" y="921"/>
                  </a:moveTo>
                  <a:lnTo>
                    <a:pt x="955" y="921"/>
                  </a:lnTo>
                  <a:lnTo>
                    <a:pt x="954" y="928"/>
                  </a:lnTo>
                  <a:lnTo>
                    <a:pt x="951" y="934"/>
                  </a:lnTo>
                  <a:lnTo>
                    <a:pt x="949" y="939"/>
                  </a:lnTo>
                  <a:lnTo>
                    <a:pt x="945" y="944"/>
                  </a:lnTo>
                  <a:lnTo>
                    <a:pt x="945" y="944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29" y="952"/>
                  </a:lnTo>
                  <a:lnTo>
                    <a:pt x="923" y="953"/>
                  </a:lnTo>
                  <a:lnTo>
                    <a:pt x="916" y="952"/>
                  </a:lnTo>
                  <a:lnTo>
                    <a:pt x="911" y="951"/>
                  </a:lnTo>
                  <a:lnTo>
                    <a:pt x="904" y="948"/>
                  </a:lnTo>
                  <a:lnTo>
                    <a:pt x="900" y="944"/>
                  </a:lnTo>
                  <a:lnTo>
                    <a:pt x="691" y="742"/>
                  </a:lnTo>
                  <a:lnTo>
                    <a:pt x="691" y="742"/>
                  </a:lnTo>
                  <a:lnTo>
                    <a:pt x="680" y="732"/>
                  </a:lnTo>
                  <a:lnTo>
                    <a:pt x="668" y="724"/>
                  </a:lnTo>
                  <a:lnTo>
                    <a:pt x="656" y="716"/>
                  </a:lnTo>
                  <a:lnTo>
                    <a:pt x="645" y="711"/>
                  </a:lnTo>
                  <a:lnTo>
                    <a:pt x="631" y="706"/>
                  </a:lnTo>
                  <a:lnTo>
                    <a:pt x="618" y="702"/>
                  </a:lnTo>
                  <a:lnTo>
                    <a:pt x="604" y="700"/>
                  </a:lnTo>
                  <a:lnTo>
                    <a:pt x="589" y="700"/>
                  </a:lnTo>
                  <a:lnTo>
                    <a:pt x="318" y="700"/>
                  </a:lnTo>
                  <a:lnTo>
                    <a:pt x="318" y="700"/>
                  </a:lnTo>
                  <a:lnTo>
                    <a:pt x="313" y="699"/>
                  </a:lnTo>
                  <a:lnTo>
                    <a:pt x="308" y="698"/>
                  </a:lnTo>
                  <a:lnTo>
                    <a:pt x="302" y="696"/>
                  </a:lnTo>
                  <a:lnTo>
                    <a:pt x="298" y="693"/>
                  </a:lnTo>
                  <a:lnTo>
                    <a:pt x="295" y="689"/>
                  </a:lnTo>
                  <a:lnTo>
                    <a:pt x="293" y="685"/>
                  </a:lnTo>
                  <a:lnTo>
                    <a:pt x="291" y="681"/>
                  </a:lnTo>
                  <a:lnTo>
                    <a:pt x="291" y="677"/>
                  </a:lnTo>
                  <a:lnTo>
                    <a:pt x="291" y="642"/>
                  </a:lnTo>
                  <a:lnTo>
                    <a:pt x="372" y="563"/>
                  </a:lnTo>
                  <a:lnTo>
                    <a:pt x="372" y="563"/>
                  </a:lnTo>
                  <a:lnTo>
                    <a:pt x="379" y="557"/>
                  </a:lnTo>
                  <a:lnTo>
                    <a:pt x="385" y="553"/>
                  </a:lnTo>
                  <a:lnTo>
                    <a:pt x="391" y="549"/>
                  </a:lnTo>
                  <a:lnTo>
                    <a:pt x="398" y="546"/>
                  </a:lnTo>
                  <a:lnTo>
                    <a:pt x="405" y="544"/>
                  </a:lnTo>
                  <a:lnTo>
                    <a:pt x="413" y="541"/>
                  </a:lnTo>
                  <a:lnTo>
                    <a:pt x="420" y="540"/>
                  </a:lnTo>
                  <a:lnTo>
                    <a:pt x="429" y="540"/>
                  </a:lnTo>
                  <a:lnTo>
                    <a:pt x="699" y="540"/>
                  </a:lnTo>
                  <a:lnTo>
                    <a:pt x="699" y="540"/>
                  </a:lnTo>
                  <a:lnTo>
                    <a:pt x="709" y="539"/>
                  </a:lnTo>
                  <a:lnTo>
                    <a:pt x="719" y="538"/>
                  </a:lnTo>
                  <a:lnTo>
                    <a:pt x="727" y="536"/>
                  </a:lnTo>
                  <a:lnTo>
                    <a:pt x="736" y="533"/>
                  </a:lnTo>
                  <a:lnTo>
                    <a:pt x="743" y="530"/>
                  </a:lnTo>
                  <a:lnTo>
                    <a:pt x="751" y="525"/>
                  </a:lnTo>
                  <a:lnTo>
                    <a:pt x="758" y="520"/>
                  </a:lnTo>
                  <a:lnTo>
                    <a:pt x="765" y="515"/>
                  </a:lnTo>
                  <a:lnTo>
                    <a:pt x="770" y="508"/>
                  </a:lnTo>
                  <a:lnTo>
                    <a:pt x="776" y="502"/>
                  </a:lnTo>
                  <a:lnTo>
                    <a:pt x="780" y="494"/>
                  </a:lnTo>
                  <a:lnTo>
                    <a:pt x="784" y="487"/>
                  </a:lnTo>
                  <a:lnTo>
                    <a:pt x="787" y="478"/>
                  </a:lnTo>
                  <a:lnTo>
                    <a:pt x="789" y="471"/>
                  </a:lnTo>
                  <a:lnTo>
                    <a:pt x="791" y="461"/>
                  </a:lnTo>
                  <a:lnTo>
                    <a:pt x="792" y="452"/>
                  </a:lnTo>
                  <a:lnTo>
                    <a:pt x="792" y="286"/>
                  </a:lnTo>
                  <a:lnTo>
                    <a:pt x="927" y="286"/>
                  </a:lnTo>
                  <a:lnTo>
                    <a:pt x="927" y="286"/>
                  </a:lnTo>
                  <a:lnTo>
                    <a:pt x="932" y="287"/>
                  </a:lnTo>
                  <a:lnTo>
                    <a:pt x="938" y="288"/>
                  </a:lnTo>
                  <a:lnTo>
                    <a:pt x="942" y="290"/>
                  </a:lnTo>
                  <a:lnTo>
                    <a:pt x="946" y="294"/>
                  </a:lnTo>
                  <a:lnTo>
                    <a:pt x="949" y="297"/>
                  </a:lnTo>
                  <a:lnTo>
                    <a:pt x="953" y="301"/>
                  </a:lnTo>
                  <a:lnTo>
                    <a:pt x="954" y="305"/>
                  </a:lnTo>
                  <a:lnTo>
                    <a:pt x="955" y="311"/>
                  </a:lnTo>
                  <a:lnTo>
                    <a:pt x="955" y="921"/>
                  </a:lnTo>
                  <a:close/>
                  <a:moveTo>
                    <a:pt x="398" y="380"/>
                  </a:moveTo>
                  <a:lnTo>
                    <a:pt x="398" y="380"/>
                  </a:lnTo>
                  <a:lnTo>
                    <a:pt x="408" y="380"/>
                  </a:lnTo>
                  <a:lnTo>
                    <a:pt x="416" y="377"/>
                  </a:lnTo>
                  <a:lnTo>
                    <a:pt x="425" y="373"/>
                  </a:lnTo>
                  <a:lnTo>
                    <a:pt x="431" y="367"/>
                  </a:lnTo>
                  <a:lnTo>
                    <a:pt x="438" y="360"/>
                  </a:lnTo>
                  <a:lnTo>
                    <a:pt x="442" y="351"/>
                  </a:lnTo>
                  <a:lnTo>
                    <a:pt x="444" y="343"/>
                  </a:lnTo>
                  <a:lnTo>
                    <a:pt x="445" y="333"/>
                  </a:lnTo>
                  <a:lnTo>
                    <a:pt x="445" y="333"/>
                  </a:lnTo>
                  <a:lnTo>
                    <a:pt x="444" y="324"/>
                  </a:lnTo>
                  <a:lnTo>
                    <a:pt x="442" y="315"/>
                  </a:lnTo>
                  <a:lnTo>
                    <a:pt x="438" y="306"/>
                  </a:lnTo>
                  <a:lnTo>
                    <a:pt x="431" y="300"/>
                  </a:lnTo>
                  <a:lnTo>
                    <a:pt x="425" y="294"/>
                  </a:lnTo>
                  <a:lnTo>
                    <a:pt x="416" y="289"/>
                  </a:lnTo>
                  <a:lnTo>
                    <a:pt x="408" y="286"/>
                  </a:lnTo>
                  <a:lnTo>
                    <a:pt x="398" y="286"/>
                  </a:lnTo>
                  <a:lnTo>
                    <a:pt x="398" y="286"/>
                  </a:lnTo>
                  <a:lnTo>
                    <a:pt x="388" y="286"/>
                  </a:lnTo>
                  <a:lnTo>
                    <a:pt x="380" y="289"/>
                  </a:lnTo>
                  <a:lnTo>
                    <a:pt x="371" y="294"/>
                  </a:lnTo>
                  <a:lnTo>
                    <a:pt x="364" y="300"/>
                  </a:lnTo>
                  <a:lnTo>
                    <a:pt x="358" y="306"/>
                  </a:lnTo>
                  <a:lnTo>
                    <a:pt x="354" y="315"/>
                  </a:lnTo>
                  <a:lnTo>
                    <a:pt x="351" y="324"/>
                  </a:lnTo>
                  <a:lnTo>
                    <a:pt x="350" y="333"/>
                  </a:lnTo>
                  <a:lnTo>
                    <a:pt x="350" y="333"/>
                  </a:lnTo>
                  <a:lnTo>
                    <a:pt x="351" y="343"/>
                  </a:lnTo>
                  <a:lnTo>
                    <a:pt x="354" y="351"/>
                  </a:lnTo>
                  <a:lnTo>
                    <a:pt x="358" y="360"/>
                  </a:lnTo>
                  <a:lnTo>
                    <a:pt x="364" y="367"/>
                  </a:lnTo>
                  <a:lnTo>
                    <a:pt x="371" y="373"/>
                  </a:lnTo>
                  <a:lnTo>
                    <a:pt x="380" y="377"/>
                  </a:lnTo>
                  <a:lnTo>
                    <a:pt x="388" y="380"/>
                  </a:lnTo>
                  <a:lnTo>
                    <a:pt x="398" y="380"/>
                  </a:lnTo>
                  <a:lnTo>
                    <a:pt x="398" y="380"/>
                  </a:lnTo>
                  <a:close/>
                  <a:moveTo>
                    <a:pt x="207" y="286"/>
                  </a:moveTo>
                  <a:lnTo>
                    <a:pt x="207" y="286"/>
                  </a:lnTo>
                  <a:lnTo>
                    <a:pt x="197" y="286"/>
                  </a:lnTo>
                  <a:lnTo>
                    <a:pt x="189" y="289"/>
                  </a:lnTo>
                  <a:lnTo>
                    <a:pt x="180" y="294"/>
                  </a:lnTo>
                  <a:lnTo>
                    <a:pt x="174" y="300"/>
                  </a:lnTo>
                  <a:lnTo>
                    <a:pt x="167" y="306"/>
                  </a:lnTo>
                  <a:lnTo>
                    <a:pt x="163" y="315"/>
                  </a:lnTo>
                  <a:lnTo>
                    <a:pt x="160" y="324"/>
                  </a:lnTo>
                  <a:lnTo>
                    <a:pt x="160" y="333"/>
                  </a:lnTo>
                  <a:lnTo>
                    <a:pt x="160" y="333"/>
                  </a:lnTo>
                  <a:lnTo>
                    <a:pt x="160" y="343"/>
                  </a:lnTo>
                  <a:lnTo>
                    <a:pt x="163" y="351"/>
                  </a:lnTo>
                  <a:lnTo>
                    <a:pt x="167" y="360"/>
                  </a:lnTo>
                  <a:lnTo>
                    <a:pt x="174" y="367"/>
                  </a:lnTo>
                  <a:lnTo>
                    <a:pt x="180" y="373"/>
                  </a:lnTo>
                  <a:lnTo>
                    <a:pt x="189" y="377"/>
                  </a:lnTo>
                  <a:lnTo>
                    <a:pt x="197" y="380"/>
                  </a:lnTo>
                  <a:lnTo>
                    <a:pt x="207" y="380"/>
                  </a:lnTo>
                  <a:lnTo>
                    <a:pt x="207" y="380"/>
                  </a:lnTo>
                  <a:lnTo>
                    <a:pt x="217" y="380"/>
                  </a:lnTo>
                  <a:lnTo>
                    <a:pt x="225" y="377"/>
                  </a:lnTo>
                  <a:lnTo>
                    <a:pt x="234" y="373"/>
                  </a:lnTo>
                  <a:lnTo>
                    <a:pt x="240" y="367"/>
                  </a:lnTo>
                  <a:lnTo>
                    <a:pt x="247" y="360"/>
                  </a:lnTo>
                  <a:lnTo>
                    <a:pt x="251" y="351"/>
                  </a:lnTo>
                  <a:lnTo>
                    <a:pt x="254" y="343"/>
                  </a:lnTo>
                  <a:lnTo>
                    <a:pt x="254" y="333"/>
                  </a:lnTo>
                  <a:lnTo>
                    <a:pt x="254" y="333"/>
                  </a:lnTo>
                  <a:lnTo>
                    <a:pt x="254" y="324"/>
                  </a:lnTo>
                  <a:lnTo>
                    <a:pt x="251" y="315"/>
                  </a:lnTo>
                  <a:lnTo>
                    <a:pt x="247" y="306"/>
                  </a:lnTo>
                  <a:lnTo>
                    <a:pt x="240" y="300"/>
                  </a:lnTo>
                  <a:lnTo>
                    <a:pt x="234" y="294"/>
                  </a:lnTo>
                  <a:lnTo>
                    <a:pt x="225" y="289"/>
                  </a:lnTo>
                  <a:lnTo>
                    <a:pt x="217" y="286"/>
                  </a:lnTo>
                  <a:lnTo>
                    <a:pt x="207" y="286"/>
                  </a:lnTo>
                  <a:lnTo>
                    <a:pt x="207" y="286"/>
                  </a:lnTo>
                  <a:close/>
                  <a:moveTo>
                    <a:pt x="589" y="380"/>
                  </a:moveTo>
                  <a:lnTo>
                    <a:pt x="589" y="380"/>
                  </a:lnTo>
                  <a:lnTo>
                    <a:pt x="598" y="380"/>
                  </a:lnTo>
                  <a:lnTo>
                    <a:pt x="607" y="377"/>
                  </a:lnTo>
                  <a:lnTo>
                    <a:pt x="616" y="373"/>
                  </a:lnTo>
                  <a:lnTo>
                    <a:pt x="622" y="367"/>
                  </a:lnTo>
                  <a:lnTo>
                    <a:pt x="629" y="360"/>
                  </a:lnTo>
                  <a:lnTo>
                    <a:pt x="633" y="351"/>
                  </a:lnTo>
                  <a:lnTo>
                    <a:pt x="635" y="343"/>
                  </a:lnTo>
                  <a:lnTo>
                    <a:pt x="636" y="333"/>
                  </a:lnTo>
                  <a:lnTo>
                    <a:pt x="636" y="333"/>
                  </a:lnTo>
                  <a:lnTo>
                    <a:pt x="635" y="324"/>
                  </a:lnTo>
                  <a:lnTo>
                    <a:pt x="633" y="315"/>
                  </a:lnTo>
                  <a:lnTo>
                    <a:pt x="629" y="306"/>
                  </a:lnTo>
                  <a:lnTo>
                    <a:pt x="622" y="300"/>
                  </a:lnTo>
                  <a:lnTo>
                    <a:pt x="616" y="294"/>
                  </a:lnTo>
                  <a:lnTo>
                    <a:pt x="607" y="289"/>
                  </a:lnTo>
                  <a:lnTo>
                    <a:pt x="598" y="286"/>
                  </a:lnTo>
                  <a:lnTo>
                    <a:pt x="589" y="286"/>
                  </a:lnTo>
                  <a:lnTo>
                    <a:pt x="589" y="286"/>
                  </a:lnTo>
                  <a:lnTo>
                    <a:pt x="579" y="286"/>
                  </a:lnTo>
                  <a:lnTo>
                    <a:pt x="570" y="289"/>
                  </a:lnTo>
                  <a:lnTo>
                    <a:pt x="562" y="294"/>
                  </a:lnTo>
                  <a:lnTo>
                    <a:pt x="554" y="300"/>
                  </a:lnTo>
                  <a:lnTo>
                    <a:pt x="549" y="306"/>
                  </a:lnTo>
                  <a:lnTo>
                    <a:pt x="545" y="315"/>
                  </a:lnTo>
                  <a:lnTo>
                    <a:pt x="542" y="324"/>
                  </a:lnTo>
                  <a:lnTo>
                    <a:pt x="541" y="333"/>
                  </a:lnTo>
                  <a:lnTo>
                    <a:pt x="541" y="333"/>
                  </a:lnTo>
                  <a:lnTo>
                    <a:pt x="542" y="343"/>
                  </a:lnTo>
                  <a:lnTo>
                    <a:pt x="545" y="351"/>
                  </a:lnTo>
                  <a:lnTo>
                    <a:pt x="549" y="360"/>
                  </a:lnTo>
                  <a:lnTo>
                    <a:pt x="554" y="367"/>
                  </a:lnTo>
                  <a:lnTo>
                    <a:pt x="562" y="373"/>
                  </a:lnTo>
                  <a:lnTo>
                    <a:pt x="570" y="377"/>
                  </a:lnTo>
                  <a:lnTo>
                    <a:pt x="579" y="380"/>
                  </a:lnTo>
                  <a:lnTo>
                    <a:pt x="589" y="380"/>
                  </a:lnTo>
                  <a:lnTo>
                    <a:pt x="589" y="3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575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354">
        <p:random/>
      </p:transition>
    </mc:Choice>
    <mc:Fallback xmlns="">
      <p:transition spd="slow" advClick="0" advTm="635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1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3" grpId="0" animBg="1"/>
      <p:bldP spid="34" grpId="0"/>
      <p:bldP spid="35" grpId="0"/>
      <p:bldP spid="36" grpId="0"/>
      <p:bldP spid="37" grpId="0"/>
      <p:bldP spid="3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>
            <p:custDataLst>
              <p:tags r:id="rId1"/>
            </p:custDataLst>
          </p:nvPr>
        </p:nvSpPr>
        <p:spPr>
          <a:xfrm rot="15966910" flipV="1">
            <a:off x="1205057" y="1230903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9630424" flipV="1">
            <a:off x="1629404" y="560184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>
            <p:custDataLst>
              <p:tags r:id="rId3"/>
            </p:custDataLst>
          </p:nvPr>
        </p:nvSpPr>
        <p:spPr>
          <a:xfrm rot="3828606" flipV="1">
            <a:off x="400665" y="1136228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" name="等腰三角形 5"/>
          <p:cNvSpPr/>
          <p:nvPr>
            <p:custDataLst>
              <p:tags r:id="rId4"/>
            </p:custDataLst>
          </p:nvPr>
        </p:nvSpPr>
        <p:spPr>
          <a:xfrm rot="6989783" flipV="1">
            <a:off x="488977" y="63321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" name="等腰三角形 6"/>
          <p:cNvSpPr/>
          <p:nvPr>
            <p:custDataLst>
              <p:tags r:id="rId5"/>
            </p:custDataLst>
          </p:nvPr>
        </p:nvSpPr>
        <p:spPr>
          <a:xfrm rot="16451479" flipV="1">
            <a:off x="798865" y="868124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>
            <p:custDataLst>
              <p:tags r:id="rId6"/>
            </p:custDataLst>
          </p:nvPr>
        </p:nvSpPr>
        <p:spPr>
          <a:xfrm rot="15966910" flipH="1">
            <a:off x="10645263" y="5354034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>
            <p:custDataLst>
              <p:tags r:id="rId7"/>
            </p:custDataLst>
          </p:nvPr>
        </p:nvSpPr>
        <p:spPr>
          <a:xfrm rot="9630424" flipH="1">
            <a:off x="10090741" y="5912041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>
            <p:custDataLst>
              <p:tags r:id="rId8"/>
            </p:custDataLst>
          </p:nvPr>
        </p:nvSpPr>
        <p:spPr>
          <a:xfrm rot="3828606" flipH="1">
            <a:off x="11449655" y="5448709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1" name="等腰三角形 10"/>
          <p:cNvSpPr/>
          <p:nvPr>
            <p:custDataLst>
              <p:tags r:id="rId9"/>
            </p:custDataLst>
          </p:nvPr>
        </p:nvSpPr>
        <p:spPr>
          <a:xfrm rot="6989783" flipH="1">
            <a:off x="11501043" y="607236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>
            <p:custDataLst>
              <p:tags r:id="rId10"/>
            </p:custDataLst>
          </p:nvPr>
        </p:nvSpPr>
        <p:spPr>
          <a:xfrm rot="16451479" flipH="1">
            <a:off x="11189567" y="5837462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0" y="2202574"/>
            <a:ext cx="12190662" cy="2419437"/>
            <a:chOff x="170694" y="177982"/>
            <a:chExt cx="3936003" cy="781165"/>
          </a:xfrm>
        </p:grpSpPr>
        <p:sp>
          <p:nvSpPr>
            <p:cNvPr id="20" name="等腰三角形 19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2610" y="282774"/>
              <a:ext cx="569115" cy="5298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4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05</a:t>
              </a:r>
              <a:endParaRPr lang="zh-CN" altLang="en-US" sz="10664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48"/>
          <p:cNvSpPr txBox="1"/>
          <p:nvPr/>
        </p:nvSpPr>
        <p:spPr>
          <a:xfrm>
            <a:off x="4057050" y="2688008"/>
            <a:ext cx="6733138" cy="738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798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谭黑简体" panose="02000000000000000000" pitchFamily="2" charset="-122"/>
                <a:ea typeface="方正粗谭黑简体" panose="02000000000000000000" pitchFamily="2" charset="-122"/>
                <a:cs typeface="+mn-ea"/>
                <a:sym typeface="Arial" panose="020B0604020202020204" pitchFamily="34" charset="0"/>
              </a:rPr>
              <a:t>此处添加章节标题</a:t>
            </a:r>
            <a:endParaRPr lang="en-GB" altLang="zh-CN" sz="4798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谭黑简体" panose="02000000000000000000" pitchFamily="2" charset="-122"/>
              <a:ea typeface="方正粗谭黑简体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4057050" y="3434730"/>
            <a:ext cx="6319025" cy="7109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</p:spTree>
    <p:extLst>
      <p:ext uri="{BB962C8B-B14F-4D97-AF65-F5344CB8AC3E}">
        <p14:creationId xmlns:p14="http://schemas.microsoft.com/office/powerpoint/2010/main" val="42718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152">
        <p:random/>
      </p:transition>
    </mc:Choice>
    <mc:Fallback xmlns="">
      <p:transition spd="slow" advClick="0" advTm="415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5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5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54" name="원호 74"/>
          <p:cNvSpPr/>
          <p:nvPr/>
        </p:nvSpPr>
        <p:spPr>
          <a:xfrm>
            <a:off x="3974897" y="1683657"/>
            <a:ext cx="4242205" cy="4242205"/>
          </a:xfrm>
          <a:prstGeom prst="arc">
            <a:avLst>
              <a:gd name="adj1" fmla="val 12272767"/>
              <a:gd name="adj2" fmla="val 20003823"/>
            </a:avLst>
          </a:prstGeom>
          <a:noFill/>
          <a:ln>
            <a:solidFill>
              <a:srgbClr val="4F97B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72"/>
          <p:cNvSpPr/>
          <p:nvPr/>
        </p:nvSpPr>
        <p:spPr>
          <a:xfrm>
            <a:off x="2907274" y="2806137"/>
            <a:ext cx="1997246" cy="1997246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56" name="타원 73"/>
          <p:cNvSpPr/>
          <p:nvPr/>
        </p:nvSpPr>
        <p:spPr>
          <a:xfrm>
            <a:off x="7287479" y="2806137"/>
            <a:ext cx="1997246" cy="1997246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57" name="원호 75"/>
          <p:cNvSpPr/>
          <p:nvPr/>
        </p:nvSpPr>
        <p:spPr>
          <a:xfrm>
            <a:off x="3974897" y="1683657"/>
            <a:ext cx="4242205" cy="4242205"/>
          </a:xfrm>
          <a:prstGeom prst="arc">
            <a:avLst>
              <a:gd name="adj1" fmla="val 1657893"/>
              <a:gd name="adj2" fmla="val 9194934"/>
            </a:avLst>
          </a:prstGeom>
          <a:noFill/>
          <a:ln>
            <a:solidFill>
              <a:srgbClr val="2F2F38"/>
            </a:solidFill>
            <a:prstDash val="dash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2D3A4B"/>
                </a:solidFill>
              </a:ln>
            </a:endParaRPr>
          </a:p>
        </p:txBody>
      </p:sp>
      <p:sp>
        <p:nvSpPr>
          <p:cNvPr id="58" name="Freeform 93"/>
          <p:cNvSpPr>
            <a:spLocks noEditPoints="1"/>
          </p:cNvSpPr>
          <p:nvPr/>
        </p:nvSpPr>
        <p:spPr bwMode="auto">
          <a:xfrm>
            <a:off x="5720776" y="3025284"/>
            <a:ext cx="750450" cy="444890"/>
          </a:xfrm>
          <a:custGeom>
            <a:avLst/>
            <a:gdLst>
              <a:gd name="T0" fmla="*/ 331 w 661"/>
              <a:gd name="T1" fmla="*/ 58 h 392"/>
              <a:gd name="T2" fmla="*/ 50 w 661"/>
              <a:gd name="T3" fmla="*/ 224 h 392"/>
              <a:gd name="T4" fmla="*/ 309 w 661"/>
              <a:gd name="T5" fmla="*/ 390 h 392"/>
              <a:gd name="T6" fmla="*/ 351 w 661"/>
              <a:gd name="T7" fmla="*/ 390 h 392"/>
              <a:gd name="T8" fmla="*/ 612 w 661"/>
              <a:gd name="T9" fmla="*/ 224 h 392"/>
              <a:gd name="T10" fmla="*/ 350 w 661"/>
              <a:gd name="T11" fmla="*/ 371 h 392"/>
              <a:gd name="T12" fmla="*/ 311 w 661"/>
              <a:gd name="T13" fmla="*/ 371 h 392"/>
              <a:gd name="T14" fmla="*/ 237 w 661"/>
              <a:gd name="T15" fmla="*/ 113 h 392"/>
              <a:gd name="T16" fmla="*/ 323 w 661"/>
              <a:gd name="T17" fmla="*/ 232 h 392"/>
              <a:gd name="T18" fmla="*/ 325 w 661"/>
              <a:gd name="T19" fmla="*/ 234 h 392"/>
              <a:gd name="T20" fmla="*/ 327 w 661"/>
              <a:gd name="T21" fmla="*/ 235 h 392"/>
              <a:gd name="T22" fmla="*/ 467 w 661"/>
              <a:gd name="T23" fmla="*/ 280 h 392"/>
              <a:gd name="T24" fmla="*/ 321 w 661"/>
              <a:gd name="T25" fmla="*/ 80 h 392"/>
              <a:gd name="T26" fmla="*/ 253 w 661"/>
              <a:gd name="T27" fmla="*/ 102 h 392"/>
              <a:gd name="T28" fmla="*/ 340 w 661"/>
              <a:gd name="T29" fmla="*/ 219 h 392"/>
              <a:gd name="T30" fmla="*/ 368 w 661"/>
              <a:gd name="T31" fmla="*/ 84 h 392"/>
              <a:gd name="T32" fmla="*/ 378 w 661"/>
              <a:gd name="T33" fmla="*/ 87 h 392"/>
              <a:gd name="T34" fmla="*/ 392 w 661"/>
              <a:gd name="T35" fmla="*/ 93 h 392"/>
              <a:gd name="T36" fmla="*/ 405 w 661"/>
              <a:gd name="T37" fmla="*/ 100 h 392"/>
              <a:gd name="T38" fmla="*/ 417 w 661"/>
              <a:gd name="T39" fmla="*/ 108 h 392"/>
              <a:gd name="T40" fmla="*/ 458 w 661"/>
              <a:gd name="T41" fmla="*/ 154 h 392"/>
              <a:gd name="T42" fmla="*/ 465 w 661"/>
              <a:gd name="T43" fmla="*/ 167 h 392"/>
              <a:gd name="T44" fmla="*/ 476 w 661"/>
              <a:gd name="T45" fmla="*/ 211 h 392"/>
              <a:gd name="T46" fmla="*/ 477 w 661"/>
              <a:gd name="T47" fmla="*/ 225 h 392"/>
              <a:gd name="T48" fmla="*/ 476 w 661"/>
              <a:gd name="T49" fmla="*/ 238 h 392"/>
              <a:gd name="T50" fmla="*/ 475 w 661"/>
              <a:gd name="T51" fmla="*/ 250 h 392"/>
              <a:gd name="T52" fmla="*/ 473 w 661"/>
              <a:gd name="T53" fmla="*/ 262 h 392"/>
              <a:gd name="T54" fmla="*/ 71 w 661"/>
              <a:gd name="T55" fmla="*/ 224 h 392"/>
              <a:gd name="T56" fmla="*/ 165 w 661"/>
              <a:gd name="T57" fmla="*/ 226 h 392"/>
              <a:gd name="T58" fmla="*/ 71 w 661"/>
              <a:gd name="T59" fmla="*/ 224 h 392"/>
              <a:gd name="T60" fmla="*/ 488 w 661"/>
              <a:gd name="T61" fmla="*/ 277 h 392"/>
              <a:gd name="T62" fmla="*/ 488 w 661"/>
              <a:gd name="T63" fmla="*/ 276 h 392"/>
              <a:gd name="T64" fmla="*/ 491 w 661"/>
              <a:gd name="T65" fmla="*/ 268 h 392"/>
              <a:gd name="T66" fmla="*/ 493 w 661"/>
              <a:gd name="T67" fmla="*/ 260 h 392"/>
              <a:gd name="T68" fmla="*/ 494 w 661"/>
              <a:gd name="T69" fmla="*/ 251 h 392"/>
              <a:gd name="T70" fmla="*/ 493 w 661"/>
              <a:gd name="T71" fmla="*/ 192 h 392"/>
              <a:gd name="T72" fmla="*/ 491 w 661"/>
              <a:gd name="T73" fmla="*/ 185 h 392"/>
              <a:gd name="T74" fmla="*/ 489 w 661"/>
              <a:gd name="T75" fmla="*/ 178 h 392"/>
              <a:gd name="T76" fmla="*/ 487 w 661"/>
              <a:gd name="T77" fmla="*/ 171 h 392"/>
              <a:gd name="T78" fmla="*/ 484 w 661"/>
              <a:gd name="T79" fmla="*/ 163 h 392"/>
              <a:gd name="T80" fmla="*/ 481 w 661"/>
              <a:gd name="T81" fmla="*/ 156 h 392"/>
              <a:gd name="T82" fmla="*/ 478 w 661"/>
              <a:gd name="T83" fmla="*/ 150 h 392"/>
              <a:gd name="T84" fmla="*/ 471 w 661"/>
              <a:gd name="T85" fmla="*/ 138 h 392"/>
              <a:gd name="T86" fmla="*/ 463 w 661"/>
              <a:gd name="T87" fmla="*/ 125 h 392"/>
              <a:gd name="T88" fmla="*/ 453 w 661"/>
              <a:gd name="T89" fmla="*/ 114 h 392"/>
              <a:gd name="T90" fmla="*/ 442 w 661"/>
              <a:gd name="T91" fmla="*/ 103 h 392"/>
              <a:gd name="T92" fmla="*/ 430 w 661"/>
              <a:gd name="T93" fmla="*/ 93 h 392"/>
              <a:gd name="T94" fmla="*/ 437 w 661"/>
              <a:gd name="T95" fmla="*/ 353 h 392"/>
              <a:gd name="T96" fmla="*/ 331 w 661"/>
              <a:gd name="T97" fmla="*/ 19 h 392"/>
              <a:gd name="T98" fmla="*/ 0 w 661"/>
              <a:gd name="T99" fmla="*/ 194 h 392"/>
              <a:gd name="T100" fmla="*/ 661 w 661"/>
              <a:gd name="T101" fmla="*/ 194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61" h="392">
                <a:moveTo>
                  <a:pt x="609" y="220"/>
                </a:moveTo>
                <a:cubicBezTo>
                  <a:pt x="559" y="121"/>
                  <a:pt x="450" y="58"/>
                  <a:pt x="331" y="58"/>
                </a:cubicBezTo>
                <a:cubicBezTo>
                  <a:pt x="211" y="58"/>
                  <a:pt x="102" y="121"/>
                  <a:pt x="52" y="220"/>
                </a:cubicBezTo>
                <a:cubicBezTo>
                  <a:pt x="50" y="224"/>
                  <a:pt x="50" y="224"/>
                  <a:pt x="50" y="224"/>
                </a:cubicBezTo>
                <a:cubicBezTo>
                  <a:pt x="52" y="229"/>
                  <a:pt x="52" y="229"/>
                  <a:pt x="52" y="229"/>
                </a:cubicBezTo>
                <a:cubicBezTo>
                  <a:pt x="99" y="321"/>
                  <a:pt x="198" y="383"/>
                  <a:pt x="309" y="390"/>
                </a:cubicBezTo>
                <a:cubicBezTo>
                  <a:pt x="316" y="391"/>
                  <a:pt x="323" y="392"/>
                  <a:pt x="331" y="392"/>
                </a:cubicBezTo>
                <a:cubicBezTo>
                  <a:pt x="338" y="392"/>
                  <a:pt x="344" y="391"/>
                  <a:pt x="351" y="390"/>
                </a:cubicBezTo>
                <a:cubicBezTo>
                  <a:pt x="462" y="383"/>
                  <a:pt x="562" y="321"/>
                  <a:pt x="609" y="229"/>
                </a:cubicBezTo>
                <a:cubicBezTo>
                  <a:pt x="612" y="224"/>
                  <a:pt x="612" y="224"/>
                  <a:pt x="612" y="224"/>
                </a:cubicBezTo>
                <a:lnTo>
                  <a:pt x="609" y="220"/>
                </a:lnTo>
                <a:close/>
                <a:moveTo>
                  <a:pt x="350" y="371"/>
                </a:moveTo>
                <a:cubicBezTo>
                  <a:pt x="344" y="371"/>
                  <a:pt x="337" y="371"/>
                  <a:pt x="331" y="371"/>
                </a:cubicBezTo>
                <a:cubicBezTo>
                  <a:pt x="324" y="371"/>
                  <a:pt x="317" y="371"/>
                  <a:pt x="311" y="371"/>
                </a:cubicBezTo>
                <a:cubicBezTo>
                  <a:pt x="239" y="361"/>
                  <a:pt x="184" y="300"/>
                  <a:pt x="184" y="226"/>
                </a:cubicBezTo>
                <a:cubicBezTo>
                  <a:pt x="184" y="180"/>
                  <a:pt x="202" y="141"/>
                  <a:pt x="237" y="113"/>
                </a:cubicBezTo>
                <a:cubicBezTo>
                  <a:pt x="323" y="231"/>
                  <a:pt x="323" y="231"/>
                  <a:pt x="323" y="231"/>
                </a:cubicBezTo>
                <a:cubicBezTo>
                  <a:pt x="323" y="231"/>
                  <a:pt x="323" y="231"/>
                  <a:pt x="323" y="232"/>
                </a:cubicBezTo>
                <a:cubicBezTo>
                  <a:pt x="323" y="232"/>
                  <a:pt x="324" y="233"/>
                  <a:pt x="325" y="233"/>
                </a:cubicBezTo>
                <a:cubicBezTo>
                  <a:pt x="325" y="233"/>
                  <a:pt x="325" y="233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6" y="234"/>
                  <a:pt x="327" y="234"/>
                  <a:pt x="327" y="235"/>
                </a:cubicBezTo>
                <a:cubicBezTo>
                  <a:pt x="327" y="235"/>
                  <a:pt x="327" y="235"/>
                  <a:pt x="328" y="235"/>
                </a:cubicBezTo>
                <a:cubicBezTo>
                  <a:pt x="467" y="280"/>
                  <a:pt x="467" y="280"/>
                  <a:pt x="467" y="280"/>
                </a:cubicBezTo>
                <a:cubicBezTo>
                  <a:pt x="447" y="328"/>
                  <a:pt x="403" y="364"/>
                  <a:pt x="350" y="371"/>
                </a:cubicBezTo>
                <a:close/>
                <a:moveTo>
                  <a:pt x="321" y="80"/>
                </a:moveTo>
                <a:cubicBezTo>
                  <a:pt x="321" y="196"/>
                  <a:pt x="321" y="196"/>
                  <a:pt x="321" y="196"/>
                </a:cubicBezTo>
                <a:cubicBezTo>
                  <a:pt x="253" y="102"/>
                  <a:pt x="253" y="102"/>
                  <a:pt x="253" y="102"/>
                </a:cubicBezTo>
                <a:cubicBezTo>
                  <a:pt x="274" y="88"/>
                  <a:pt x="296" y="81"/>
                  <a:pt x="321" y="80"/>
                </a:cubicBezTo>
                <a:close/>
                <a:moveTo>
                  <a:pt x="340" y="219"/>
                </a:moveTo>
                <a:cubicBezTo>
                  <a:pt x="340" y="80"/>
                  <a:pt x="340" y="80"/>
                  <a:pt x="340" y="80"/>
                </a:cubicBezTo>
                <a:cubicBezTo>
                  <a:pt x="350" y="80"/>
                  <a:pt x="359" y="82"/>
                  <a:pt x="368" y="84"/>
                </a:cubicBezTo>
                <a:cubicBezTo>
                  <a:pt x="368" y="84"/>
                  <a:pt x="369" y="84"/>
                  <a:pt x="369" y="84"/>
                </a:cubicBezTo>
                <a:cubicBezTo>
                  <a:pt x="372" y="85"/>
                  <a:pt x="375" y="86"/>
                  <a:pt x="378" y="87"/>
                </a:cubicBezTo>
                <a:cubicBezTo>
                  <a:pt x="381" y="88"/>
                  <a:pt x="383" y="89"/>
                  <a:pt x="385" y="90"/>
                </a:cubicBezTo>
                <a:cubicBezTo>
                  <a:pt x="388" y="91"/>
                  <a:pt x="390" y="92"/>
                  <a:pt x="392" y="93"/>
                </a:cubicBezTo>
                <a:cubicBezTo>
                  <a:pt x="394" y="94"/>
                  <a:pt x="395" y="94"/>
                  <a:pt x="397" y="95"/>
                </a:cubicBezTo>
                <a:cubicBezTo>
                  <a:pt x="400" y="97"/>
                  <a:pt x="402" y="98"/>
                  <a:pt x="405" y="100"/>
                </a:cubicBezTo>
                <a:cubicBezTo>
                  <a:pt x="406" y="100"/>
                  <a:pt x="407" y="101"/>
                  <a:pt x="408" y="101"/>
                </a:cubicBezTo>
                <a:cubicBezTo>
                  <a:pt x="411" y="103"/>
                  <a:pt x="414" y="105"/>
                  <a:pt x="417" y="108"/>
                </a:cubicBezTo>
                <a:cubicBezTo>
                  <a:pt x="417" y="108"/>
                  <a:pt x="417" y="108"/>
                  <a:pt x="417" y="108"/>
                </a:cubicBezTo>
                <a:cubicBezTo>
                  <a:pt x="434" y="120"/>
                  <a:pt x="448" y="136"/>
                  <a:pt x="458" y="154"/>
                </a:cubicBezTo>
                <a:cubicBezTo>
                  <a:pt x="459" y="155"/>
                  <a:pt x="460" y="157"/>
                  <a:pt x="461" y="159"/>
                </a:cubicBezTo>
                <a:cubicBezTo>
                  <a:pt x="462" y="162"/>
                  <a:pt x="463" y="164"/>
                  <a:pt x="465" y="167"/>
                </a:cubicBezTo>
                <a:cubicBezTo>
                  <a:pt x="465" y="169"/>
                  <a:pt x="466" y="170"/>
                  <a:pt x="466" y="171"/>
                </a:cubicBezTo>
                <a:cubicBezTo>
                  <a:pt x="472" y="184"/>
                  <a:pt x="475" y="197"/>
                  <a:pt x="476" y="211"/>
                </a:cubicBezTo>
                <a:cubicBezTo>
                  <a:pt x="476" y="211"/>
                  <a:pt x="476" y="212"/>
                  <a:pt x="476" y="212"/>
                </a:cubicBezTo>
                <a:cubicBezTo>
                  <a:pt x="477" y="216"/>
                  <a:pt x="477" y="221"/>
                  <a:pt x="477" y="225"/>
                </a:cubicBezTo>
                <a:cubicBezTo>
                  <a:pt x="477" y="228"/>
                  <a:pt x="477" y="231"/>
                  <a:pt x="477" y="234"/>
                </a:cubicBezTo>
                <a:cubicBezTo>
                  <a:pt x="477" y="235"/>
                  <a:pt x="477" y="237"/>
                  <a:pt x="476" y="238"/>
                </a:cubicBezTo>
                <a:cubicBezTo>
                  <a:pt x="476" y="241"/>
                  <a:pt x="476" y="245"/>
                  <a:pt x="475" y="248"/>
                </a:cubicBezTo>
                <a:cubicBezTo>
                  <a:pt x="475" y="249"/>
                  <a:pt x="475" y="249"/>
                  <a:pt x="475" y="250"/>
                </a:cubicBezTo>
                <a:cubicBezTo>
                  <a:pt x="474" y="254"/>
                  <a:pt x="474" y="258"/>
                  <a:pt x="473" y="262"/>
                </a:cubicBezTo>
                <a:cubicBezTo>
                  <a:pt x="473" y="262"/>
                  <a:pt x="473" y="262"/>
                  <a:pt x="473" y="262"/>
                </a:cubicBezTo>
                <a:lnTo>
                  <a:pt x="340" y="219"/>
                </a:lnTo>
                <a:close/>
                <a:moveTo>
                  <a:pt x="71" y="224"/>
                </a:moveTo>
                <a:cubicBezTo>
                  <a:pt x="104" y="163"/>
                  <a:pt x="162" y="116"/>
                  <a:pt x="231" y="93"/>
                </a:cubicBezTo>
                <a:cubicBezTo>
                  <a:pt x="188" y="125"/>
                  <a:pt x="165" y="172"/>
                  <a:pt x="165" y="226"/>
                </a:cubicBezTo>
                <a:cubicBezTo>
                  <a:pt x="165" y="277"/>
                  <a:pt x="188" y="322"/>
                  <a:pt x="224" y="353"/>
                </a:cubicBezTo>
                <a:cubicBezTo>
                  <a:pt x="158" y="329"/>
                  <a:pt x="103" y="284"/>
                  <a:pt x="71" y="224"/>
                </a:cubicBezTo>
                <a:close/>
                <a:moveTo>
                  <a:pt x="437" y="353"/>
                </a:moveTo>
                <a:cubicBezTo>
                  <a:pt x="461" y="333"/>
                  <a:pt x="479" y="307"/>
                  <a:pt x="488" y="277"/>
                </a:cubicBezTo>
                <a:cubicBezTo>
                  <a:pt x="488" y="277"/>
                  <a:pt x="488" y="277"/>
                  <a:pt x="488" y="277"/>
                </a:cubicBezTo>
                <a:cubicBezTo>
                  <a:pt x="488" y="277"/>
                  <a:pt x="488" y="277"/>
                  <a:pt x="488" y="276"/>
                </a:cubicBezTo>
                <a:cubicBezTo>
                  <a:pt x="489" y="274"/>
                  <a:pt x="490" y="272"/>
                  <a:pt x="490" y="270"/>
                </a:cubicBezTo>
                <a:cubicBezTo>
                  <a:pt x="490" y="270"/>
                  <a:pt x="491" y="269"/>
                  <a:pt x="491" y="268"/>
                </a:cubicBezTo>
                <a:cubicBezTo>
                  <a:pt x="491" y="267"/>
                  <a:pt x="492" y="265"/>
                  <a:pt x="492" y="263"/>
                </a:cubicBezTo>
                <a:cubicBezTo>
                  <a:pt x="492" y="262"/>
                  <a:pt x="493" y="261"/>
                  <a:pt x="493" y="260"/>
                </a:cubicBezTo>
                <a:cubicBezTo>
                  <a:pt x="493" y="259"/>
                  <a:pt x="493" y="258"/>
                  <a:pt x="494" y="256"/>
                </a:cubicBezTo>
                <a:cubicBezTo>
                  <a:pt x="494" y="255"/>
                  <a:pt x="494" y="253"/>
                  <a:pt x="494" y="251"/>
                </a:cubicBezTo>
                <a:cubicBezTo>
                  <a:pt x="495" y="251"/>
                  <a:pt x="495" y="250"/>
                  <a:pt x="495" y="250"/>
                </a:cubicBezTo>
                <a:cubicBezTo>
                  <a:pt x="498" y="231"/>
                  <a:pt x="497" y="211"/>
                  <a:pt x="493" y="192"/>
                </a:cubicBezTo>
                <a:cubicBezTo>
                  <a:pt x="493" y="192"/>
                  <a:pt x="493" y="192"/>
                  <a:pt x="493" y="192"/>
                </a:cubicBezTo>
                <a:cubicBezTo>
                  <a:pt x="493" y="190"/>
                  <a:pt x="492" y="187"/>
                  <a:pt x="491" y="185"/>
                </a:cubicBezTo>
                <a:cubicBezTo>
                  <a:pt x="491" y="185"/>
                  <a:pt x="491" y="184"/>
                  <a:pt x="491" y="184"/>
                </a:cubicBezTo>
                <a:cubicBezTo>
                  <a:pt x="491" y="182"/>
                  <a:pt x="490" y="180"/>
                  <a:pt x="489" y="178"/>
                </a:cubicBezTo>
                <a:cubicBezTo>
                  <a:pt x="489" y="177"/>
                  <a:pt x="489" y="176"/>
                  <a:pt x="489" y="175"/>
                </a:cubicBezTo>
                <a:cubicBezTo>
                  <a:pt x="488" y="174"/>
                  <a:pt x="488" y="172"/>
                  <a:pt x="487" y="171"/>
                </a:cubicBezTo>
                <a:cubicBezTo>
                  <a:pt x="487" y="169"/>
                  <a:pt x="486" y="168"/>
                  <a:pt x="486" y="167"/>
                </a:cubicBezTo>
                <a:cubicBezTo>
                  <a:pt x="485" y="166"/>
                  <a:pt x="485" y="165"/>
                  <a:pt x="484" y="163"/>
                </a:cubicBezTo>
                <a:cubicBezTo>
                  <a:pt x="484" y="162"/>
                  <a:pt x="483" y="161"/>
                  <a:pt x="483" y="160"/>
                </a:cubicBezTo>
                <a:cubicBezTo>
                  <a:pt x="482" y="158"/>
                  <a:pt x="482" y="157"/>
                  <a:pt x="481" y="156"/>
                </a:cubicBezTo>
                <a:cubicBezTo>
                  <a:pt x="480" y="155"/>
                  <a:pt x="480" y="153"/>
                  <a:pt x="479" y="152"/>
                </a:cubicBezTo>
                <a:cubicBezTo>
                  <a:pt x="479" y="152"/>
                  <a:pt x="479" y="151"/>
                  <a:pt x="478" y="150"/>
                </a:cubicBezTo>
                <a:cubicBezTo>
                  <a:pt x="478" y="150"/>
                  <a:pt x="478" y="150"/>
                  <a:pt x="478" y="149"/>
                </a:cubicBezTo>
                <a:cubicBezTo>
                  <a:pt x="476" y="145"/>
                  <a:pt x="474" y="142"/>
                  <a:pt x="471" y="138"/>
                </a:cubicBezTo>
                <a:cubicBezTo>
                  <a:pt x="470" y="137"/>
                  <a:pt x="470" y="135"/>
                  <a:pt x="469" y="134"/>
                </a:cubicBezTo>
                <a:cubicBezTo>
                  <a:pt x="467" y="131"/>
                  <a:pt x="465" y="128"/>
                  <a:pt x="463" y="125"/>
                </a:cubicBezTo>
                <a:cubicBezTo>
                  <a:pt x="461" y="124"/>
                  <a:pt x="460" y="122"/>
                  <a:pt x="459" y="120"/>
                </a:cubicBezTo>
                <a:cubicBezTo>
                  <a:pt x="457" y="118"/>
                  <a:pt x="455" y="116"/>
                  <a:pt x="453" y="114"/>
                </a:cubicBezTo>
                <a:cubicBezTo>
                  <a:pt x="450" y="111"/>
                  <a:pt x="447" y="108"/>
                  <a:pt x="444" y="105"/>
                </a:cubicBezTo>
                <a:cubicBezTo>
                  <a:pt x="443" y="104"/>
                  <a:pt x="442" y="103"/>
                  <a:pt x="442" y="103"/>
                </a:cubicBezTo>
                <a:cubicBezTo>
                  <a:pt x="439" y="100"/>
                  <a:pt x="436" y="98"/>
                  <a:pt x="433" y="95"/>
                </a:cubicBezTo>
                <a:cubicBezTo>
                  <a:pt x="432" y="94"/>
                  <a:pt x="431" y="94"/>
                  <a:pt x="430" y="93"/>
                </a:cubicBezTo>
                <a:cubicBezTo>
                  <a:pt x="499" y="116"/>
                  <a:pt x="557" y="163"/>
                  <a:pt x="590" y="224"/>
                </a:cubicBezTo>
                <a:cubicBezTo>
                  <a:pt x="558" y="284"/>
                  <a:pt x="503" y="329"/>
                  <a:pt x="437" y="353"/>
                </a:cubicBezTo>
                <a:close/>
                <a:moveTo>
                  <a:pt x="644" y="202"/>
                </a:moveTo>
                <a:cubicBezTo>
                  <a:pt x="587" y="91"/>
                  <a:pt x="464" y="19"/>
                  <a:pt x="331" y="19"/>
                </a:cubicBezTo>
                <a:cubicBezTo>
                  <a:pt x="197" y="19"/>
                  <a:pt x="74" y="91"/>
                  <a:pt x="17" y="202"/>
                </a:cubicBezTo>
                <a:cubicBezTo>
                  <a:pt x="0" y="194"/>
                  <a:pt x="0" y="194"/>
                  <a:pt x="0" y="194"/>
                </a:cubicBezTo>
                <a:cubicBezTo>
                  <a:pt x="60" y="76"/>
                  <a:pt x="190" y="0"/>
                  <a:pt x="331" y="0"/>
                </a:cubicBezTo>
                <a:cubicBezTo>
                  <a:pt x="472" y="0"/>
                  <a:pt x="601" y="76"/>
                  <a:pt x="661" y="194"/>
                </a:cubicBezTo>
                <a:lnTo>
                  <a:pt x="644" y="202"/>
                </a:lnTo>
                <a:close/>
              </a:path>
            </a:pathLst>
          </a:custGeom>
          <a:solidFill>
            <a:srgbClr val="4F97B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9" name="Group 65"/>
          <p:cNvGrpSpPr/>
          <p:nvPr/>
        </p:nvGrpSpPr>
        <p:grpSpPr>
          <a:xfrm>
            <a:off x="4943958" y="3650484"/>
            <a:ext cx="2304082" cy="1449500"/>
            <a:chOff x="9263125" y="2517475"/>
            <a:chExt cx="2450023" cy="1374511"/>
          </a:xfrm>
        </p:grpSpPr>
        <p:sp>
          <p:nvSpPr>
            <p:cNvPr id="60" name="TextBox 66"/>
            <p:cNvSpPr txBox="1"/>
            <p:nvPr/>
          </p:nvSpPr>
          <p:spPr>
            <a:xfrm>
              <a:off x="9648481" y="2517475"/>
              <a:ext cx="1679310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1" name="Rectangle 67"/>
            <p:cNvSpPr/>
            <p:nvPr/>
          </p:nvSpPr>
          <p:spPr>
            <a:xfrm>
              <a:off x="9263125" y="2893845"/>
              <a:ext cx="2450023" cy="9981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65"/>
          <p:cNvGrpSpPr/>
          <p:nvPr/>
        </p:nvGrpSpPr>
        <p:grpSpPr>
          <a:xfrm>
            <a:off x="234841" y="3200042"/>
            <a:ext cx="2548576" cy="1209433"/>
            <a:chOff x="9683220" y="2517475"/>
            <a:chExt cx="2710004" cy="1146864"/>
          </a:xfrm>
        </p:grpSpPr>
        <p:sp>
          <p:nvSpPr>
            <p:cNvPr id="63" name="TextBox 66"/>
            <p:cNvSpPr txBox="1"/>
            <p:nvPr/>
          </p:nvSpPr>
          <p:spPr>
            <a:xfrm>
              <a:off x="10724141" y="2517475"/>
              <a:ext cx="1669083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4" name="Rectangle 67"/>
            <p:cNvSpPr/>
            <p:nvPr/>
          </p:nvSpPr>
          <p:spPr>
            <a:xfrm>
              <a:off x="9683220" y="2893845"/>
              <a:ext cx="2710003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9324164" y="3200042"/>
            <a:ext cx="2722693" cy="1209433"/>
            <a:chOff x="8797071" y="2517475"/>
            <a:chExt cx="2895149" cy="1146864"/>
          </a:xfrm>
        </p:grpSpPr>
        <p:sp>
          <p:nvSpPr>
            <p:cNvPr id="66" name="TextBox 66"/>
            <p:cNvSpPr txBox="1"/>
            <p:nvPr/>
          </p:nvSpPr>
          <p:spPr>
            <a:xfrm>
              <a:off x="8797071" y="2517475"/>
              <a:ext cx="1679310" cy="3967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7" name="Rectangle 67"/>
            <p:cNvSpPr/>
            <p:nvPr/>
          </p:nvSpPr>
          <p:spPr>
            <a:xfrm>
              <a:off x="8797071" y="2893845"/>
              <a:ext cx="2895149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083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672">
        <p:random/>
      </p:transition>
    </mc:Choice>
    <mc:Fallback xmlns="">
      <p:transition spd="slow" advClick="0" advTm="467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5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5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350"/>
                            </p:stCondLst>
                            <p:childTnLst>
                              <p:par>
                                <p:cTn id="4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3964557" y="3568026"/>
            <a:ext cx="937070" cy="1225734"/>
            <a:chOff x="8117457" y="788000"/>
            <a:chExt cx="937070" cy="1225734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8117457" y="788000"/>
              <a:ext cx="615768" cy="1225734"/>
            </a:xfrm>
            <a:custGeom>
              <a:avLst/>
              <a:gdLst>
                <a:gd name="T0" fmla="*/ 313 w 849"/>
                <a:gd name="T1" fmla="*/ 0 h 1690"/>
                <a:gd name="T2" fmla="*/ 0 w 849"/>
                <a:gd name="T3" fmla="*/ 0 h 1690"/>
                <a:gd name="T4" fmla="*/ 0 w 849"/>
                <a:gd name="T5" fmla="*/ 231 h 1690"/>
                <a:gd name="T6" fmla="*/ 390 w 849"/>
                <a:gd name="T7" fmla="*/ 846 h 1690"/>
                <a:gd name="T8" fmla="*/ 0 w 849"/>
                <a:gd name="T9" fmla="*/ 1459 h 1690"/>
                <a:gd name="T10" fmla="*/ 0 w 849"/>
                <a:gd name="T11" fmla="*/ 1690 h 1690"/>
                <a:gd name="T12" fmla="*/ 313 w 849"/>
                <a:gd name="T13" fmla="*/ 1690 h 1690"/>
                <a:gd name="T14" fmla="*/ 849 w 849"/>
                <a:gd name="T15" fmla="*/ 846 h 1690"/>
                <a:gd name="T16" fmla="*/ 313 w 849"/>
                <a:gd name="T17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9" h="1690">
                  <a:moveTo>
                    <a:pt x="313" y="0"/>
                  </a:moveTo>
                  <a:lnTo>
                    <a:pt x="0" y="0"/>
                  </a:lnTo>
                  <a:lnTo>
                    <a:pt x="0" y="231"/>
                  </a:lnTo>
                  <a:lnTo>
                    <a:pt x="390" y="846"/>
                  </a:lnTo>
                  <a:lnTo>
                    <a:pt x="0" y="1459"/>
                  </a:lnTo>
                  <a:lnTo>
                    <a:pt x="0" y="1690"/>
                  </a:lnTo>
                  <a:lnTo>
                    <a:pt x="313" y="1690"/>
                  </a:lnTo>
                  <a:lnTo>
                    <a:pt x="849" y="846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8117457" y="788000"/>
              <a:ext cx="937070" cy="1225734"/>
            </a:xfrm>
            <a:custGeom>
              <a:avLst/>
              <a:gdLst>
                <a:gd name="T0" fmla="*/ 756 w 1292"/>
                <a:gd name="T1" fmla="*/ 0 h 1690"/>
                <a:gd name="T2" fmla="*/ 0 w 1292"/>
                <a:gd name="T3" fmla="*/ 0 h 1690"/>
                <a:gd name="T4" fmla="*/ 536 w 1292"/>
                <a:gd name="T5" fmla="*/ 846 h 1690"/>
                <a:gd name="T6" fmla="*/ 0 w 1292"/>
                <a:gd name="T7" fmla="*/ 1690 h 1690"/>
                <a:gd name="T8" fmla="*/ 756 w 1292"/>
                <a:gd name="T9" fmla="*/ 1690 h 1690"/>
                <a:gd name="T10" fmla="*/ 1292 w 1292"/>
                <a:gd name="T11" fmla="*/ 846 h 1690"/>
                <a:gd name="T12" fmla="*/ 756 w 1292"/>
                <a:gd name="T13" fmla="*/ 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2" h="1690">
                  <a:moveTo>
                    <a:pt x="756" y="0"/>
                  </a:moveTo>
                  <a:lnTo>
                    <a:pt x="0" y="0"/>
                  </a:lnTo>
                  <a:lnTo>
                    <a:pt x="536" y="846"/>
                  </a:lnTo>
                  <a:lnTo>
                    <a:pt x="0" y="1690"/>
                  </a:lnTo>
                  <a:lnTo>
                    <a:pt x="756" y="1690"/>
                  </a:lnTo>
                  <a:lnTo>
                    <a:pt x="1292" y="846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457027" y="3333758"/>
            <a:ext cx="1097359" cy="1694269"/>
            <a:chOff x="8609927" y="553732"/>
            <a:chExt cx="1097359" cy="1694269"/>
          </a:xfrm>
        </p:grpSpPr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8609927" y="553732"/>
              <a:ext cx="852212" cy="1694269"/>
            </a:xfrm>
            <a:custGeom>
              <a:avLst/>
              <a:gdLst>
                <a:gd name="T0" fmla="*/ 435 w 1175"/>
                <a:gd name="T1" fmla="*/ 0 h 2336"/>
                <a:gd name="T2" fmla="*/ 0 w 1175"/>
                <a:gd name="T3" fmla="*/ 0 h 2336"/>
                <a:gd name="T4" fmla="*/ 0 w 1175"/>
                <a:gd name="T5" fmla="*/ 319 h 2336"/>
                <a:gd name="T6" fmla="*/ 538 w 1175"/>
                <a:gd name="T7" fmla="*/ 1169 h 2336"/>
                <a:gd name="T8" fmla="*/ 0 w 1175"/>
                <a:gd name="T9" fmla="*/ 2017 h 2336"/>
                <a:gd name="T10" fmla="*/ 0 w 1175"/>
                <a:gd name="T11" fmla="*/ 2336 h 2336"/>
                <a:gd name="T12" fmla="*/ 435 w 1175"/>
                <a:gd name="T13" fmla="*/ 2336 h 2336"/>
                <a:gd name="T14" fmla="*/ 1175 w 1175"/>
                <a:gd name="T15" fmla="*/ 1169 h 2336"/>
                <a:gd name="T16" fmla="*/ 435 w 1175"/>
                <a:gd name="T17" fmla="*/ 0 h 2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5" h="2336">
                  <a:moveTo>
                    <a:pt x="435" y="0"/>
                  </a:moveTo>
                  <a:lnTo>
                    <a:pt x="0" y="0"/>
                  </a:lnTo>
                  <a:lnTo>
                    <a:pt x="0" y="319"/>
                  </a:lnTo>
                  <a:lnTo>
                    <a:pt x="538" y="1169"/>
                  </a:lnTo>
                  <a:lnTo>
                    <a:pt x="0" y="2017"/>
                  </a:lnTo>
                  <a:lnTo>
                    <a:pt x="0" y="2336"/>
                  </a:lnTo>
                  <a:lnTo>
                    <a:pt x="435" y="2336"/>
                  </a:lnTo>
                  <a:lnTo>
                    <a:pt x="1175" y="1169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35" name="Freeform 8"/>
            <p:cNvSpPr>
              <a:spLocks/>
            </p:cNvSpPr>
            <p:nvPr/>
          </p:nvSpPr>
          <p:spPr bwMode="auto">
            <a:xfrm>
              <a:off x="8609927" y="553732"/>
              <a:ext cx="1097359" cy="1694269"/>
            </a:xfrm>
            <a:custGeom>
              <a:avLst/>
              <a:gdLst>
                <a:gd name="T0" fmla="*/ 771 w 1513"/>
                <a:gd name="T1" fmla="*/ 0 h 2336"/>
                <a:gd name="T2" fmla="*/ 0 w 1513"/>
                <a:gd name="T3" fmla="*/ 0 h 2336"/>
                <a:gd name="T4" fmla="*/ 742 w 1513"/>
                <a:gd name="T5" fmla="*/ 1169 h 2336"/>
                <a:gd name="T6" fmla="*/ 0 w 1513"/>
                <a:gd name="T7" fmla="*/ 2336 h 2336"/>
                <a:gd name="T8" fmla="*/ 771 w 1513"/>
                <a:gd name="T9" fmla="*/ 2336 h 2336"/>
                <a:gd name="T10" fmla="*/ 1513 w 1513"/>
                <a:gd name="T11" fmla="*/ 1169 h 2336"/>
                <a:gd name="T12" fmla="*/ 771 w 1513"/>
                <a:gd name="T13" fmla="*/ 0 h 2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3" h="2336">
                  <a:moveTo>
                    <a:pt x="771" y="0"/>
                  </a:moveTo>
                  <a:lnTo>
                    <a:pt x="0" y="0"/>
                  </a:lnTo>
                  <a:lnTo>
                    <a:pt x="742" y="1169"/>
                  </a:lnTo>
                  <a:lnTo>
                    <a:pt x="0" y="2336"/>
                  </a:lnTo>
                  <a:lnTo>
                    <a:pt x="771" y="2336"/>
                  </a:lnTo>
                  <a:lnTo>
                    <a:pt x="1513" y="1169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992288" y="3020434"/>
            <a:ext cx="1504970" cy="2320917"/>
            <a:chOff x="9145188" y="240408"/>
            <a:chExt cx="1504970" cy="2320917"/>
          </a:xfrm>
        </p:grpSpPr>
        <p:sp>
          <p:nvSpPr>
            <p:cNvPr id="37" name="Freeform 9"/>
            <p:cNvSpPr>
              <a:spLocks/>
            </p:cNvSpPr>
            <p:nvPr/>
          </p:nvSpPr>
          <p:spPr bwMode="auto">
            <a:xfrm>
              <a:off x="9145188" y="240408"/>
              <a:ext cx="1168437" cy="2320917"/>
            </a:xfrm>
            <a:custGeom>
              <a:avLst/>
              <a:gdLst>
                <a:gd name="T0" fmla="*/ 595 w 1611"/>
                <a:gd name="T1" fmla="*/ 0 h 3200"/>
                <a:gd name="T2" fmla="*/ 0 w 1611"/>
                <a:gd name="T3" fmla="*/ 0 h 3200"/>
                <a:gd name="T4" fmla="*/ 0 w 1611"/>
                <a:gd name="T5" fmla="*/ 436 h 3200"/>
                <a:gd name="T6" fmla="*/ 740 w 1611"/>
                <a:gd name="T7" fmla="*/ 1601 h 3200"/>
                <a:gd name="T8" fmla="*/ 0 w 1611"/>
                <a:gd name="T9" fmla="*/ 2764 h 3200"/>
                <a:gd name="T10" fmla="*/ 0 w 1611"/>
                <a:gd name="T11" fmla="*/ 3200 h 3200"/>
                <a:gd name="T12" fmla="*/ 595 w 1611"/>
                <a:gd name="T13" fmla="*/ 3200 h 3200"/>
                <a:gd name="T14" fmla="*/ 1611 w 1611"/>
                <a:gd name="T15" fmla="*/ 1601 h 3200"/>
                <a:gd name="T16" fmla="*/ 595 w 1611"/>
                <a:gd name="T17" fmla="*/ 0 h 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1" h="3200">
                  <a:moveTo>
                    <a:pt x="595" y="0"/>
                  </a:moveTo>
                  <a:lnTo>
                    <a:pt x="0" y="0"/>
                  </a:lnTo>
                  <a:lnTo>
                    <a:pt x="0" y="436"/>
                  </a:lnTo>
                  <a:lnTo>
                    <a:pt x="740" y="1601"/>
                  </a:lnTo>
                  <a:lnTo>
                    <a:pt x="0" y="2764"/>
                  </a:lnTo>
                  <a:lnTo>
                    <a:pt x="0" y="3200"/>
                  </a:lnTo>
                  <a:lnTo>
                    <a:pt x="595" y="3200"/>
                  </a:lnTo>
                  <a:lnTo>
                    <a:pt x="1611" y="1601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38" name="Freeform 10"/>
            <p:cNvSpPr>
              <a:spLocks/>
            </p:cNvSpPr>
            <p:nvPr/>
          </p:nvSpPr>
          <p:spPr bwMode="auto">
            <a:xfrm>
              <a:off x="9145188" y="240408"/>
              <a:ext cx="1504970" cy="2320917"/>
            </a:xfrm>
            <a:custGeom>
              <a:avLst/>
              <a:gdLst>
                <a:gd name="T0" fmla="*/ 1059 w 2075"/>
                <a:gd name="T1" fmla="*/ 0 h 3200"/>
                <a:gd name="T2" fmla="*/ 0 w 2075"/>
                <a:gd name="T3" fmla="*/ 0 h 3200"/>
                <a:gd name="T4" fmla="*/ 1016 w 2075"/>
                <a:gd name="T5" fmla="*/ 1601 h 3200"/>
                <a:gd name="T6" fmla="*/ 0 w 2075"/>
                <a:gd name="T7" fmla="*/ 3200 h 3200"/>
                <a:gd name="T8" fmla="*/ 1059 w 2075"/>
                <a:gd name="T9" fmla="*/ 3200 h 3200"/>
                <a:gd name="T10" fmla="*/ 2075 w 2075"/>
                <a:gd name="T11" fmla="*/ 1601 h 3200"/>
                <a:gd name="T12" fmla="*/ 1059 w 2075"/>
                <a:gd name="T13" fmla="*/ 0 h 3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5" h="3200">
                  <a:moveTo>
                    <a:pt x="1059" y="0"/>
                  </a:moveTo>
                  <a:lnTo>
                    <a:pt x="0" y="0"/>
                  </a:lnTo>
                  <a:lnTo>
                    <a:pt x="1016" y="1601"/>
                  </a:lnTo>
                  <a:lnTo>
                    <a:pt x="0" y="3200"/>
                  </a:lnTo>
                  <a:lnTo>
                    <a:pt x="1059" y="3200"/>
                  </a:lnTo>
                  <a:lnTo>
                    <a:pt x="2075" y="1601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711772" y="2614274"/>
            <a:ext cx="1847305" cy="3133238"/>
            <a:chOff x="9864672" y="-165752"/>
            <a:chExt cx="1847305" cy="3133238"/>
          </a:xfrm>
        </p:grpSpPr>
        <p:sp>
          <p:nvSpPr>
            <p:cNvPr id="40" name="Freeform 11"/>
            <p:cNvSpPr>
              <a:spLocks/>
            </p:cNvSpPr>
            <p:nvPr/>
          </p:nvSpPr>
          <p:spPr bwMode="auto">
            <a:xfrm>
              <a:off x="9864672" y="-165752"/>
              <a:ext cx="1574597" cy="3133238"/>
            </a:xfrm>
            <a:custGeom>
              <a:avLst/>
              <a:gdLst>
                <a:gd name="T0" fmla="*/ 801 w 2171"/>
                <a:gd name="T1" fmla="*/ 0 h 4320"/>
                <a:gd name="T2" fmla="*/ 0 w 2171"/>
                <a:gd name="T3" fmla="*/ 0 h 4320"/>
                <a:gd name="T4" fmla="*/ 0 w 2171"/>
                <a:gd name="T5" fmla="*/ 591 h 4320"/>
                <a:gd name="T6" fmla="*/ 997 w 2171"/>
                <a:gd name="T7" fmla="*/ 2161 h 4320"/>
                <a:gd name="T8" fmla="*/ 0 w 2171"/>
                <a:gd name="T9" fmla="*/ 3729 h 4320"/>
                <a:gd name="T10" fmla="*/ 0 w 2171"/>
                <a:gd name="T11" fmla="*/ 4320 h 4320"/>
                <a:gd name="T12" fmla="*/ 801 w 2171"/>
                <a:gd name="T13" fmla="*/ 4320 h 4320"/>
                <a:gd name="T14" fmla="*/ 2171 w 2171"/>
                <a:gd name="T15" fmla="*/ 2161 h 4320"/>
                <a:gd name="T16" fmla="*/ 801 w 2171"/>
                <a:gd name="T17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1" h="4320">
                  <a:moveTo>
                    <a:pt x="801" y="0"/>
                  </a:moveTo>
                  <a:lnTo>
                    <a:pt x="0" y="0"/>
                  </a:lnTo>
                  <a:lnTo>
                    <a:pt x="0" y="591"/>
                  </a:lnTo>
                  <a:lnTo>
                    <a:pt x="997" y="2161"/>
                  </a:lnTo>
                  <a:lnTo>
                    <a:pt x="0" y="3729"/>
                  </a:lnTo>
                  <a:lnTo>
                    <a:pt x="0" y="4320"/>
                  </a:lnTo>
                  <a:lnTo>
                    <a:pt x="801" y="4320"/>
                  </a:lnTo>
                  <a:lnTo>
                    <a:pt x="2171" y="2161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9864672" y="-165752"/>
              <a:ext cx="1847305" cy="3133238"/>
            </a:xfrm>
            <a:custGeom>
              <a:avLst/>
              <a:gdLst>
                <a:gd name="T0" fmla="*/ 1177 w 2547"/>
                <a:gd name="T1" fmla="*/ 0 h 4320"/>
                <a:gd name="T2" fmla="*/ 0 w 2547"/>
                <a:gd name="T3" fmla="*/ 0 h 4320"/>
                <a:gd name="T4" fmla="*/ 1371 w 2547"/>
                <a:gd name="T5" fmla="*/ 2161 h 4320"/>
                <a:gd name="T6" fmla="*/ 0 w 2547"/>
                <a:gd name="T7" fmla="*/ 4320 h 4320"/>
                <a:gd name="T8" fmla="*/ 1177 w 2547"/>
                <a:gd name="T9" fmla="*/ 4320 h 4320"/>
                <a:gd name="T10" fmla="*/ 2547 w 2547"/>
                <a:gd name="T11" fmla="*/ 2161 h 4320"/>
                <a:gd name="T12" fmla="*/ 1177 w 2547"/>
                <a:gd name="T13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47" h="4320">
                  <a:moveTo>
                    <a:pt x="1177" y="0"/>
                  </a:moveTo>
                  <a:lnTo>
                    <a:pt x="0" y="0"/>
                  </a:lnTo>
                  <a:lnTo>
                    <a:pt x="1371" y="2161"/>
                  </a:lnTo>
                  <a:lnTo>
                    <a:pt x="0" y="4320"/>
                  </a:lnTo>
                  <a:lnTo>
                    <a:pt x="1177" y="4320"/>
                  </a:lnTo>
                  <a:lnTo>
                    <a:pt x="2547" y="216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n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32137" y="2346847"/>
            <a:ext cx="2575935" cy="3368665"/>
            <a:chOff x="832137" y="1901430"/>
            <a:chExt cx="2575935" cy="3368665"/>
          </a:xfrm>
        </p:grpSpPr>
        <p:sp>
          <p:nvSpPr>
            <p:cNvPr id="43" name="圆角矩形 42"/>
            <p:cNvSpPr/>
            <p:nvPr/>
          </p:nvSpPr>
          <p:spPr>
            <a:xfrm>
              <a:off x="832137" y="2023612"/>
              <a:ext cx="1835131" cy="386728"/>
            </a:xfrm>
            <a:prstGeom prst="roundRect">
              <a:avLst>
                <a:gd name="adj" fmla="val 50000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schemeClr val="bg1"/>
                  </a:solidFill>
                  <a:latin typeface="Agency FB" panose="020B0503020202020204" pitchFamily="34" charset="0"/>
                  <a:ea typeface="+mj-ea"/>
                </a:rPr>
                <a:t>ENTER YOUR TITLE</a:t>
              </a: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832137" y="3542112"/>
              <a:ext cx="1835131" cy="386728"/>
            </a:xfrm>
            <a:prstGeom prst="roundRect">
              <a:avLst>
                <a:gd name="adj" fmla="val 50000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schemeClr val="bg1"/>
                  </a:solidFill>
                  <a:latin typeface="Agency FB" panose="020B0503020202020204" pitchFamily="34" charset="0"/>
                  <a:ea typeface="+mj-ea"/>
                </a:rPr>
                <a:t>ENTER YOUR TITLE</a:t>
              </a:r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832137" y="4761184"/>
              <a:ext cx="1835131" cy="386728"/>
            </a:xfrm>
            <a:prstGeom prst="roundRect">
              <a:avLst>
                <a:gd name="adj" fmla="val 50000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  <a:spcAft>
                  <a:spcPts val="600"/>
                </a:spcAft>
              </a:pPr>
              <a:r>
                <a:rPr lang="en-US" altLang="zh-CN" sz="1200" dirty="0">
                  <a:solidFill>
                    <a:schemeClr val="bg1"/>
                  </a:solidFill>
                  <a:latin typeface="Agency FB" panose="020B0503020202020204" pitchFamily="34" charset="0"/>
                  <a:ea typeface="+mj-ea"/>
                </a:rPr>
                <a:t>ENTER YOUR TITLE</a:t>
              </a: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2776979" y="1901430"/>
              <a:ext cx="631093" cy="631093"/>
              <a:chOff x="2556607" y="3355167"/>
              <a:chExt cx="631093" cy="631093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2556607" y="3355167"/>
                <a:ext cx="631093" cy="631093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gency FB" panose="020B0503020202020204" pitchFamily="34" charset="0"/>
                  <a:ea typeface="+mj-ea"/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2647573" y="3516825"/>
                <a:ext cx="44916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2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5%</a:t>
                </a:r>
                <a:endParaRPr lang="zh-CN" altLang="en-US" sz="1400" dirty="0">
                  <a:latin typeface="Agency FB" panose="020B0503020202020204" pitchFamily="34" charset="0"/>
                  <a:ea typeface="+mj-ea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2776979" y="4639002"/>
              <a:ext cx="631093" cy="631093"/>
              <a:chOff x="2556607" y="3355167"/>
              <a:chExt cx="631093" cy="631093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2556607" y="3355167"/>
                <a:ext cx="631093" cy="631093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gency FB" panose="020B0503020202020204" pitchFamily="34" charset="0"/>
                  <a:ea typeface="+mj-ea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2664405" y="3516825"/>
                <a:ext cx="41549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1</a:t>
                </a:r>
                <a:r>
                  <a:rPr lang="en-US" altLang="zh-CN" sz="14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5%</a:t>
                </a:r>
                <a:endParaRPr lang="zh-CN" altLang="en-US" sz="1400" dirty="0">
                  <a:latin typeface="Agency FB" panose="020B0503020202020204" pitchFamily="34" charset="0"/>
                  <a:ea typeface="+mj-ea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2776979" y="3419930"/>
              <a:ext cx="631093" cy="631093"/>
              <a:chOff x="2556607" y="3355167"/>
              <a:chExt cx="631093" cy="631093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2556607" y="3355167"/>
                <a:ext cx="631093" cy="631093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gency FB" panose="020B0503020202020204" pitchFamily="34" charset="0"/>
                  <a:ea typeface="+mj-ea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2662000" y="3516825"/>
                <a:ext cx="420308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10%</a:t>
                </a:r>
                <a:endParaRPr lang="zh-CN" altLang="en-US" sz="1400" dirty="0">
                  <a:latin typeface="Agency FB" panose="020B0503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7654091" y="4328880"/>
            <a:ext cx="3748694" cy="1052596"/>
            <a:chOff x="7654091" y="3883463"/>
            <a:chExt cx="3748694" cy="1052596"/>
          </a:xfrm>
        </p:grpSpPr>
        <p:grpSp>
          <p:nvGrpSpPr>
            <p:cNvPr id="56" name="组合 55"/>
            <p:cNvGrpSpPr/>
            <p:nvPr/>
          </p:nvGrpSpPr>
          <p:grpSpPr>
            <a:xfrm>
              <a:off x="7654091" y="3952713"/>
              <a:ext cx="1152000" cy="707886"/>
              <a:chOff x="4597760" y="3552214"/>
              <a:chExt cx="1152000" cy="707886"/>
            </a:xfrm>
          </p:grpSpPr>
          <p:sp>
            <p:nvSpPr>
              <p:cNvPr id="58" name="圆角矩形 57"/>
              <p:cNvSpPr/>
              <p:nvPr/>
            </p:nvSpPr>
            <p:spPr>
              <a:xfrm>
                <a:off x="4597760" y="3564157"/>
                <a:ext cx="1152000" cy="684000"/>
              </a:xfrm>
              <a:prstGeom prst="roundRect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692700" y="3552214"/>
                <a:ext cx="962122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40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+mj-ea"/>
                  </a:rPr>
                  <a:t>50%</a:t>
                </a:r>
                <a:endParaRPr lang="zh-CN" altLang="en-US" sz="4000" dirty="0">
                  <a:solidFill>
                    <a:schemeClr val="bg1"/>
                  </a:solidFill>
                  <a:latin typeface="Agency FB" panose="020B0503020202020204" pitchFamily="34" charset="0"/>
                  <a:ea typeface="+mj-ea"/>
                </a:endParaRPr>
              </a:p>
            </p:txBody>
          </p:sp>
        </p:grpSp>
        <p:sp>
          <p:nvSpPr>
            <p:cNvPr id="57" name="矩形 56"/>
            <p:cNvSpPr/>
            <p:nvPr/>
          </p:nvSpPr>
          <p:spPr>
            <a:xfrm>
              <a:off x="8901328" y="3883463"/>
              <a:ext cx="2501457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此处添加详细文本描述，建议与标题相关并符合整体语言风格，语言描述尽量，建议与标题相关并符合整体语言风格，语言描述尽量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……</a:t>
              </a: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559076" y="3003365"/>
            <a:ext cx="3805609" cy="1181662"/>
            <a:chOff x="6654952" y="4047364"/>
            <a:chExt cx="7173254" cy="1181662"/>
          </a:xfrm>
        </p:grpSpPr>
        <p:sp>
          <p:nvSpPr>
            <p:cNvPr id="61" name="矩形 60"/>
            <p:cNvSpPr/>
            <p:nvPr/>
          </p:nvSpPr>
          <p:spPr>
            <a:xfrm>
              <a:off x="6654952" y="4416496"/>
              <a:ext cx="7173254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此处添加详细文本描述，建议与标题相关并符合整体语言风格，语言描述</a:t>
              </a:r>
              <a:r>
                <a:rPr lang="zh-CN" alt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尽量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，建议与标题相关并符合整体语言风格，语言描述尽量</a:t>
              </a:r>
              <a:r>
                <a:rPr lang="en-US" altLang="zh-CN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冬青黑体简体中文 W3" panose="020B0300000000000000" pitchFamily="34" charset="-122"/>
                  <a:ea typeface="冬青黑体简体中文 W3" panose="020B0300000000000000" pitchFamily="34" charset="-122"/>
                </a:rPr>
                <a:t>……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6670684" y="4047364"/>
              <a:ext cx="54852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b="1" dirty="0">
                  <a:solidFill>
                    <a:srgbClr val="4F97B1"/>
                  </a:solidFill>
                  <a:latin typeface="Agency FB" panose="020B0503020202020204" pitchFamily="34" charset="0"/>
                  <a:ea typeface="+mj-ea"/>
                </a:rPr>
                <a:t>ENTER YOUR TITLE</a:t>
              </a:r>
            </a:p>
          </p:txBody>
        </p:sp>
      </p:grpSp>
      <p:cxnSp>
        <p:nvCxnSpPr>
          <p:cNvPr id="63" name="直接连接符 62"/>
          <p:cNvCxnSpPr/>
          <p:nvPr/>
        </p:nvCxnSpPr>
        <p:spPr>
          <a:xfrm>
            <a:off x="7666791" y="4180892"/>
            <a:ext cx="3590841" cy="0"/>
          </a:xfrm>
          <a:prstGeom prst="line">
            <a:avLst/>
          </a:prstGeom>
          <a:ln w="12700">
            <a:solidFill>
              <a:srgbClr val="4F97B1"/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3498339" y="2662394"/>
            <a:ext cx="1825544" cy="2737572"/>
            <a:chOff x="3498339" y="2216977"/>
            <a:chExt cx="1825544" cy="2737572"/>
          </a:xfrm>
        </p:grpSpPr>
        <p:cxnSp>
          <p:nvCxnSpPr>
            <p:cNvPr id="65" name="肘形连接符 64"/>
            <p:cNvCxnSpPr/>
            <p:nvPr/>
          </p:nvCxnSpPr>
          <p:spPr>
            <a:xfrm>
              <a:off x="3498339" y="2216977"/>
              <a:ext cx="1825544" cy="299425"/>
            </a:xfrm>
            <a:prstGeom prst="bentConnector3">
              <a:avLst>
                <a:gd name="adj1" fmla="val 99927"/>
              </a:avLst>
            </a:prstGeom>
            <a:ln w="12700">
              <a:solidFill>
                <a:srgbClr val="4F97B1"/>
              </a:solidFill>
              <a:prstDash val="sysDot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>
              <a:off x="3498339" y="3735477"/>
              <a:ext cx="654561" cy="0"/>
            </a:xfrm>
            <a:prstGeom prst="line">
              <a:avLst/>
            </a:prstGeom>
            <a:ln w="12700">
              <a:solidFill>
                <a:srgbClr val="4F97B1"/>
              </a:solidFill>
              <a:prstDash val="sysDot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肘形连接符 66"/>
            <p:cNvCxnSpPr/>
            <p:nvPr/>
          </p:nvCxnSpPr>
          <p:spPr>
            <a:xfrm flipV="1">
              <a:off x="3498340" y="4639003"/>
              <a:ext cx="1248802" cy="315546"/>
            </a:xfrm>
            <a:prstGeom prst="bentConnector3">
              <a:avLst>
                <a:gd name="adj1" fmla="val 100081"/>
              </a:avLst>
            </a:prstGeom>
            <a:ln w="12700">
              <a:solidFill>
                <a:srgbClr val="4F97B1"/>
              </a:solidFill>
              <a:prstDash val="sysDot"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415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209">
        <p:random/>
      </p:transition>
    </mc:Choice>
    <mc:Fallback xmlns="">
      <p:transition spd="slow" advClick="0" advTm="720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1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00"/>
                            </p:stCondLst>
                            <p:childTnLst>
                              <p:par>
                                <p:cTn id="3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cxnSp>
        <p:nvCxnSpPr>
          <p:cNvPr id="30" name="直接连接符 29"/>
          <p:cNvCxnSpPr/>
          <p:nvPr/>
        </p:nvCxnSpPr>
        <p:spPr>
          <a:xfrm>
            <a:off x="4287488" y="2421304"/>
            <a:ext cx="3624943" cy="0"/>
          </a:xfrm>
          <a:prstGeom prst="line">
            <a:avLst/>
          </a:prstGeom>
          <a:ln>
            <a:solidFill>
              <a:srgbClr val="4F97B1"/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5114946" y="2421304"/>
            <a:ext cx="1786329" cy="1505859"/>
          </a:xfrm>
          <a:prstGeom prst="line">
            <a:avLst/>
          </a:prstGeom>
          <a:ln>
            <a:solidFill>
              <a:srgbClr val="4F97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305593" y="2424168"/>
            <a:ext cx="1786329" cy="1505859"/>
          </a:xfrm>
          <a:prstGeom prst="line">
            <a:avLst/>
          </a:prstGeom>
          <a:ln>
            <a:solidFill>
              <a:srgbClr val="4F97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3802220" y="2421304"/>
            <a:ext cx="1051181" cy="886135"/>
          </a:xfrm>
          <a:prstGeom prst="line">
            <a:avLst/>
          </a:prstGeom>
          <a:ln>
            <a:solidFill>
              <a:srgbClr val="4F97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458243" y="2421304"/>
            <a:ext cx="1033571" cy="871291"/>
          </a:xfrm>
          <a:prstGeom prst="line">
            <a:avLst/>
          </a:prstGeom>
          <a:ln>
            <a:solidFill>
              <a:srgbClr val="4F97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3305667" y="3174233"/>
            <a:ext cx="626785" cy="626785"/>
            <a:chOff x="1036435" y="3726418"/>
            <a:chExt cx="626785" cy="626785"/>
          </a:xfrm>
          <a:solidFill>
            <a:schemeClr val="bg1"/>
          </a:solidFill>
        </p:grpSpPr>
        <p:sp>
          <p:nvSpPr>
            <p:cNvPr id="36" name="椭圆 35"/>
            <p:cNvSpPr/>
            <p:nvPr/>
          </p:nvSpPr>
          <p:spPr>
            <a:xfrm>
              <a:off x="1036435" y="3726418"/>
              <a:ext cx="626785" cy="626785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400"/>
                </a:lnSpc>
                <a:spcBef>
                  <a:spcPts val="600"/>
                </a:spcBef>
              </a:pP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1176390" y="3864621"/>
              <a:ext cx="346874" cy="350377"/>
            </a:xfrm>
            <a:custGeom>
              <a:avLst/>
              <a:gdLst>
                <a:gd name="T0" fmla="*/ 2147483646 w 5271"/>
                <a:gd name="T1" fmla="*/ 2147483646 h 5325"/>
                <a:gd name="T2" fmla="*/ 2147483646 w 5271"/>
                <a:gd name="T3" fmla="*/ 2147483646 h 5325"/>
                <a:gd name="T4" fmla="*/ 2147483646 w 5271"/>
                <a:gd name="T5" fmla="*/ 2147483646 h 5325"/>
                <a:gd name="T6" fmla="*/ 2147483646 w 5271"/>
                <a:gd name="T7" fmla="*/ 2147483646 h 5325"/>
                <a:gd name="T8" fmla="*/ 2147483646 w 5271"/>
                <a:gd name="T9" fmla="*/ 2147483646 h 5325"/>
                <a:gd name="T10" fmla="*/ 2147483646 w 5271"/>
                <a:gd name="T11" fmla="*/ 2147483646 h 5325"/>
                <a:gd name="T12" fmla="*/ 2147483646 w 5271"/>
                <a:gd name="T13" fmla="*/ 2147483646 h 5325"/>
                <a:gd name="T14" fmla="*/ 2147483646 w 5271"/>
                <a:gd name="T15" fmla="*/ 2147483646 h 5325"/>
                <a:gd name="T16" fmla="*/ 2147483646 w 5271"/>
                <a:gd name="T17" fmla="*/ 2147483646 h 5325"/>
                <a:gd name="T18" fmla="*/ 2147483646 w 5271"/>
                <a:gd name="T19" fmla="*/ 2147483646 h 5325"/>
                <a:gd name="T20" fmla="*/ 2147483646 w 5271"/>
                <a:gd name="T21" fmla="*/ 2147483646 h 5325"/>
                <a:gd name="T22" fmla="*/ 2147483646 w 5271"/>
                <a:gd name="T23" fmla="*/ 2147483646 h 5325"/>
                <a:gd name="T24" fmla="*/ 2147483646 w 5271"/>
                <a:gd name="T25" fmla="*/ 2147483646 h 5325"/>
                <a:gd name="T26" fmla="*/ 2147483646 w 5271"/>
                <a:gd name="T27" fmla="*/ 2147483646 h 5325"/>
                <a:gd name="T28" fmla="*/ 2147483646 w 5271"/>
                <a:gd name="T29" fmla="*/ 2147483646 h 5325"/>
                <a:gd name="T30" fmla="*/ 2147483646 w 5271"/>
                <a:gd name="T31" fmla="*/ 2147483646 h 5325"/>
                <a:gd name="T32" fmla="*/ 2147483646 w 5271"/>
                <a:gd name="T33" fmla="*/ 2147483646 h 5325"/>
                <a:gd name="T34" fmla="*/ 2147483646 w 5271"/>
                <a:gd name="T35" fmla="*/ 2147483646 h 5325"/>
                <a:gd name="T36" fmla="*/ 2147483646 w 5271"/>
                <a:gd name="T37" fmla="*/ 2147483646 h 5325"/>
                <a:gd name="T38" fmla="*/ 2147483646 w 5271"/>
                <a:gd name="T39" fmla="*/ 2147483646 h 5325"/>
                <a:gd name="T40" fmla="*/ 2147483646 w 5271"/>
                <a:gd name="T41" fmla="*/ 2147483646 h 5325"/>
                <a:gd name="T42" fmla="*/ 2147483646 w 5271"/>
                <a:gd name="T43" fmla="*/ 2147483646 h 5325"/>
                <a:gd name="T44" fmla="*/ 2106295940 w 5271"/>
                <a:gd name="T45" fmla="*/ 2147483646 h 5325"/>
                <a:gd name="T46" fmla="*/ 1190576513 w 5271"/>
                <a:gd name="T47" fmla="*/ 2147483646 h 5325"/>
                <a:gd name="T48" fmla="*/ 503626650 w 5271"/>
                <a:gd name="T49" fmla="*/ 2147483646 h 5325"/>
                <a:gd name="T50" fmla="*/ 91533515 w 5271"/>
                <a:gd name="T51" fmla="*/ 2147483646 h 5325"/>
                <a:gd name="T52" fmla="*/ 0 w 5271"/>
                <a:gd name="T53" fmla="*/ 2147483646 h 5325"/>
                <a:gd name="T54" fmla="*/ 0 w 5271"/>
                <a:gd name="T55" fmla="*/ 2147483646 h 5325"/>
                <a:gd name="T56" fmla="*/ 91533515 w 5271"/>
                <a:gd name="T57" fmla="*/ 2147483646 h 5325"/>
                <a:gd name="T58" fmla="*/ 503626650 w 5271"/>
                <a:gd name="T59" fmla="*/ 2147483646 h 5325"/>
                <a:gd name="T60" fmla="*/ 1190576513 w 5271"/>
                <a:gd name="T61" fmla="*/ 2147483646 h 5325"/>
                <a:gd name="T62" fmla="*/ 2106295940 w 5271"/>
                <a:gd name="T63" fmla="*/ 2106080710 h 5325"/>
                <a:gd name="T64" fmla="*/ 2147483646 w 5271"/>
                <a:gd name="T65" fmla="*/ 1190365634 h 5325"/>
                <a:gd name="T66" fmla="*/ 2147483646 w 5271"/>
                <a:gd name="T67" fmla="*/ 549429189 h 5325"/>
                <a:gd name="T68" fmla="*/ 2147483646 w 5271"/>
                <a:gd name="T69" fmla="*/ 91507614 h 5325"/>
                <a:gd name="T70" fmla="*/ 2147483646 w 5271"/>
                <a:gd name="T71" fmla="*/ 0 h 5325"/>
                <a:gd name="T72" fmla="*/ 2147483646 w 5271"/>
                <a:gd name="T73" fmla="*/ 2147483646 h 5325"/>
                <a:gd name="T74" fmla="*/ 2147483646 w 5271"/>
                <a:gd name="T75" fmla="*/ 0 h 5325"/>
                <a:gd name="T76" fmla="*/ 2147483646 w 5271"/>
                <a:gd name="T77" fmla="*/ 2147483646 h 5325"/>
                <a:gd name="T78" fmla="*/ 2147483646 w 5271"/>
                <a:gd name="T79" fmla="*/ 2147483646 h 5325"/>
                <a:gd name="T80" fmla="*/ 2147483646 w 5271"/>
                <a:gd name="T81" fmla="*/ 2147483646 h 532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5271" h="5325">
                  <a:moveTo>
                    <a:pt x="3206" y="1612"/>
                  </a:moveTo>
                  <a:lnTo>
                    <a:pt x="2116" y="1612"/>
                  </a:lnTo>
                  <a:lnTo>
                    <a:pt x="2116" y="209"/>
                  </a:lnTo>
                  <a:lnTo>
                    <a:pt x="3206" y="209"/>
                  </a:lnTo>
                  <a:lnTo>
                    <a:pt x="3206" y="1612"/>
                  </a:lnTo>
                  <a:close/>
                  <a:moveTo>
                    <a:pt x="3985" y="3462"/>
                  </a:moveTo>
                  <a:lnTo>
                    <a:pt x="3985" y="3147"/>
                  </a:lnTo>
                  <a:lnTo>
                    <a:pt x="1180" y="3147"/>
                  </a:lnTo>
                  <a:lnTo>
                    <a:pt x="1180" y="3462"/>
                  </a:lnTo>
                  <a:lnTo>
                    <a:pt x="3985" y="3462"/>
                  </a:lnTo>
                  <a:close/>
                  <a:moveTo>
                    <a:pt x="3985" y="4343"/>
                  </a:moveTo>
                  <a:lnTo>
                    <a:pt x="3985" y="4030"/>
                  </a:lnTo>
                  <a:lnTo>
                    <a:pt x="1180" y="4030"/>
                  </a:lnTo>
                  <a:lnTo>
                    <a:pt x="1180" y="4343"/>
                  </a:lnTo>
                  <a:lnTo>
                    <a:pt x="3985" y="4343"/>
                  </a:lnTo>
                  <a:close/>
                  <a:moveTo>
                    <a:pt x="5271" y="1076"/>
                  </a:moveTo>
                  <a:lnTo>
                    <a:pt x="5271" y="5169"/>
                  </a:lnTo>
                  <a:lnTo>
                    <a:pt x="5269" y="5184"/>
                  </a:lnTo>
                  <a:lnTo>
                    <a:pt x="5267" y="5199"/>
                  </a:lnTo>
                  <a:lnTo>
                    <a:pt x="5263" y="5215"/>
                  </a:lnTo>
                  <a:lnTo>
                    <a:pt x="5258" y="5229"/>
                  </a:lnTo>
                  <a:lnTo>
                    <a:pt x="5252" y="5243"/>
                  </a:lnTo>
                  <a:lnTo>
                    <a:pt x="5243" y="5256"/>
                  </a:lnTo>
                  <a:lnTo>
                    <a:pt x="5234" y="5268"/>
                  </a:lnTo>
                  <a:lnTo>
                    <a:pt x="5224" y="5279"/>
                  </a:lnTo>
                  <a:lnTo>
                    <a:pt x="5213" y="5289"/>
                  </a:lnTo>
                  <a:lnTo>
                    <a:pt x="5201" y="5299"/>
                  </a:lnTo>
                  <a:lnTo>
                    <a:pt x="5188" y="5306"/>
                  </a:lnTo>
                  <a:lnTo>
                    <a:pt x="5175" y="5313"/>
                  </a:lnTo>
                  <a:lnTo>
                    <a:pt x="5160" y="5318"/>
                  </a:lnTo>
                  <a:lnTo>
                    <a:pt x="5145" y="5323"/>
                  </a:lnTo>
                  <a:lnTo>
                    <a:pt x="5130" y="5325"/>
                  </a:lnTo>
                  <a:lnTo>
                    <a:pt x="5113" y="5325"/>
                  </a:lnTo>
                  <a:lnTo>
                    <a:pt x="156" y="5325"/>
                  </a:lnTo>
                  <a:lnTo>
                    <a:pt x="141" y="5325"/>
                  </a:lnTo>
                  <a:lnTo>
                    <a:pt x="125" y="5323"/>
                  </a:lnTo>
                  <a:lnTo>
                    <a:pt x="110" y="5318"/>
                  </a:lnTo>
                  <a:lnTo>
                    <a:pt x="96" y="5313"/>
                  </a:lnTo>
                  <a:lnTo>
                    <a:pt x="81" y="5306"/>
                  </a:lnTo>
                  <a:lnTo>
                    <a:pt x="68" y="5299"/>
                  </a:lnTo>
                  <a:lnTo>
                    <a:pt x="56" y="5289"/>
                  </a:lnTo>
                  <a:lnTo>
                    <a:pt x="46" y="5279"/>
                  </a:lnTo>
                  <a:lnTo>
                    <a:pt x="35" y="5268"/>
                  </a:lnTo>
                  <a:lnTo>
                    <a:pt x="26" y="5256"/>
                  </a:lnTo>
                  <a:lnTo>
                    <a:pt x="19" y="5243"/>
                  </a:lnTo>
                  <a:lnTo>
                    <a:pt x="11" y="5229"/>
                  </a:lnTo>
                  <a:lnTo>
                    <a:pt x="7" y="5215"/>
                  </a:lnTo>
                  <a:lnTo>
                    <a:pt x="2" y="5199"/>
                  </a:lnTo>
                  <a:lnTo>
                    <a:pt x="0" y="5184"/>
                  </a:lnTo>
                  <a:lnTo>
                    <a:pt x="0" y="5169"/>
                  </a:lnTo>
                  <a:lnTo>
                    <a:pt x="0" y="156"/>
                  </a:lnTo>
                  <a:lnTo>
                    <a:pt x="0" y="141"/>
                  </a:lnTo>
                  <a:lnTo>
                    <a:pt x="2" y="125"/>
                  </a:lnTo>
                  <a:lnTo>
                    <a:pt x="7" y="110"/>
                  </a:lnTo>
                  <a:lnTo>
                    <a:pt x="11" y="96"/>
                  </a:lnTo>
                  <a:lnTo>
                    <a:pt x="19" y="82"/>
                  </a:lnTo>
                  <a:lnTo>
                    <a:pt x="26" y="69"/>
                  </a:lnTo>
                  <a:lnTo>
                    <a:pt x="35" y="57"/>
                  </a:lnTo>
                  <a:lnTo>
                    <a:pt x="46" y="46"/>
                  </a:lnTo>
                  <a:lnTo>
                    <a:pt x="56" y="35"/>
                  </a:lnTo>
                  <a:lnTo>
                    <a:pt x="68" y="26"/>
                  </a:lnTo>
                  <a:lnTo>
                    <a:pt x="81" y="19"/>
                  </a:lnTo>
                  <a:lnTo>
                    <a:pt x="96" y="12"/>
                  </a:lnTo>
                  <a:lnTo>
                    <a:pt x="110" y="7"/>
                  </a:lnTo>
                  <a:lnTo>
                    <a:pt x="125" y="2"/>
                  </a:lnTo>
                  <a:lnTo>
                    <a:pt x="141" y="0"/>
                  </a:lnTo>
                  <a:lnTo>
                    <a:pt x="156" y="0"/>
                  </a:lnTo>
                  <a:lnTo>
                    <a:pt x="804" y="0"/>
                  </a:lnTo>
                  <a:lnTo>
                    <a:pt x="804" y="1904"/>
                  </a:lnTo>
                  <a:lnTo>
                    <a:pt x="3660" y="1904"/>
                  </a:lnTo>
                  <a:lnTo>
                    <a:pt x="3660" y="0"/>
                  </a:lnTo>
                  <a:lnTo>
                    <a:pt x="4194" y="0"/>
                  </a:lnTo>
                  <a:lnTo>
                    <a:pt x="5271" y="1076"/>
                  </a:lnTo>
                  <a:close/>
                  <a:moveTo>
                    <a:pt x="4465" y="2469"/>
                  </a:moveTo>
                  <a:lnTo>
                    <a:pt x="804" y="2469"/>
                  </a:lnTo>
                  <a:lnTo>
                    <a:pt x="804" y="4961"/>
                  </a:lnTo>
                  <a:lnTo>
                    <a:pt x="4465" y="4961"/>
                  </a:lnTo>
                  <a:lnTo>
                    <a:pt x="4465" y="246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625879" y="3801018"/>
            <a:ext cx="626785" cy="626785"/>
            <a:chOff x="1036435" y="4978817"/>
            <a:chExt cx="626785" cy="626785"/>
          </a:xfrm>
          <a:solidFill>
            <a:schemeClr val="bg1"/>
          </a:solidFill>
        </p:grpSpPr>
        <p:sp>
          <p:nvSpPr>
            <p:cNvPr id="39" name="椭圆 38"/>
            <p:cNvSpPr/>
            <p:nvPr/>
          </p:nvSpPr>
          <p:spPr>
            <a:xfrm>
              <a:off x="1036435" y="4978817"/>
              <a:ext cx="626785" cy="626785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400"/>
                </a:lnSpc>
                <a:spcBef>
                  <a:spcPts val="600"/>
                </a:spcBef>
              </a:pP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0" name="KSO_Shape"/>
            <p:cNvSpPr>
              <a:spLocks/>
            </p:cNvSpPr>
            <p:nvPr/>
          </p:nvSpPr>
          <p:spPr bwMode="auto">
            <a:xfrm>
              <a:off x="1172942" y="5120336"/>
              <a:ext cx="353769" cy="343745"/>
            </a:xfrm>
            <a:custGeom>
              <a:avLst/>
              <a:gdLst>
                <a:gd name="T0" fmla="*/ 647115728 w 5608"/>
                <a:gd name="T1" fmla="*/ 107108861 h 5444"/>
                <a:gd name="T2" fmla="*/ 482682772 w 5608"/>
                <a:gd name="T3" fmla="*/ 308963069 h 5444"/>
                <a:gd name="T4" fmla="*/ 482682772 w 5608"/>
                <a:gd name="T5" fmla="*/ 529535615 h 5444"/>
                <a:gd name="T6" fmla="*/ 644346208 w 5608"/>
                <a:gd name="T7" fmla="*/ 535543626 h 5444"/>
                <a:gd name="T8" fmla="*/ 640769238 w 5608"/>
                <a:gd name="T9" fmla="*/ 552412978 h 5444"/>
                <a:gd name="T10" fmla="*/ 635345695 w 5608"/>
                <a:gd name="T11" fmla="*/ 567664894 h 5444"/>
                <a:gd name="T12" fmla="*/ 628191414 w 5608"/>
                <a:gd name="T13" fmla="*/ 581299033 h 5444"/>
                <a:gd name="T14" fmla="*/ 619537048 w 5608"/>
                <a:gd name="T15" fmla="*/ 593199791 h 5444"/>
                <a:gd name="T16" fmla="*/ 609382596 w 5608"/>
                <a:gd name="T17" fmla="*/ 603598716 h 5444"/>
                <a:gd name="T18" fmla="*/ 598305198 w 5608"/>
                <a:gd name="T19" fmla="*/ 612148996 h 5444"/>
                <a:gd name="T20" fmla="*/ 585958366 w 5608"/>
                <a:gd name="T21" fmla="*/ 618966235 h 5444"/>
                <a:gd name="T22" fmla="*/ 572918899 w 5608"/>
                <a:gd name="T23" fmla="*/ 624165358 h 5444"/>
                <a:gd name="T24" fmla="*/ 559187477 w 5608"/>
                <a:gd name="T25" fmla="*/ 627400572 h 5444"/>
                <a:gd name="T26" fmla="*/ 544994072 w 5608"/>
                <a:gd name="T27" fmla="*/ 628902744 h 5444"/>
                <a:gd name="T28" fmla="*/ 106852564 w 5608"/>
                <a:gd name="T29" fmla="*/ 629018348 h 5444"/>
                <a:gd name="T30" fmla="*/ 90582274 w 5608"/>
                <a:gd name="T31" fmla="*/ 627862988 h 5444"/>
                <a:gd name="T32" fmla="*/ 75119775 w 5608"/>
                <a:gd name="T33" fmla="*/ 624165358 h 5444"/>
                <a:gd name="T34" fmla="*/ 60580563 w 5608"/>
                <a:gd name="T35" fmla="*/ 618388215 h 5444"/>
                <a:gd name="T36" fmla="*/ 47079792 w 5608"/>
                <a:gd name="T37" fmla="*/ 610646823 h 5444"/>
                <a:gd name="T38" fmla="*/ 35079108 w 5608"/>
                <a:gd name="T39" fmla="*/ 601172391 h 5444"/>
                <a:gd name="T40" fmla="*/ 24347517 w 5608"/>
                <a:gd name="T41" fmla="*/ 589964577 h 5444"/>
                <a:gd name="T42" fmla="*/ 15462499 w 5608"/>
                <a:gd name="T43" fmla="*/ 577254931 h 5444"/>
                <a:gd name="T44" fmla="*/ 8308219 w 5608"/>
                <a:gd name="T45" fmla="*/ 563505188 h 5444"/>
                <a:gd name="T46" fmla="*/ 3230823 w 5608"/>
                <a:gd name="T47" fmla="*/ 548600084 h 5444"/>
                <a:gd name="T48" fmla="*/ 461643 w 5608"/>
                <a:gd name="T49" fmla="*/ 532770829 h 5444"/>
                <a:gd name="T50" fmla="*/ 0 w 5608"/>
                <a:gd name="T51" fmla="*/ 107108861 h 5444"/>
                <a:gd name="T52" fmla="*/ 461643 w 5608"/>
                <a:gd name="T53" fmla="*/ 96247520 h 5444"/>
                <a:gd name="T54" fmla="*/ 3230823 w 5608"/>
                <a:gd name="T55" fmla="*/ 80418264 h 5444"/>
                <a:gd name="T56" fmla="*/ 8308219 w 5608"/>
                <a:gd name="T57" fmla="*/ 65513161 h 5444"/>
                <a:gd name="T58" fmla="*/ 15462499 w 5608"/>
                <a:gd name="T59" fmla="*/ 51763418 h 5444"/>
                <a:gd name="T60" fmla="*/ 24347517 w 5608"/>
                <a:gd name="T61" fmla="*/ 39169375 h 5444"/>
                <a:gd name="T62" fmla="*/ 35079108 w 5608"/>
                <a:gd name="T63" fmla="*/ 27961562 h 5444"/>
                <a:gd name="T64" fmla="*/ 47079792 w 5608"/>
                <a:gd name="T65" fmla="*/ 18486789 h 5444"/>
                <a:gd name="T66" fmla="*/ 60580563 w 5608"/>
                <a:gd name="T67" fmla="*/ 10745397 h 5444"/>
                <a:gd name="T68" fmla="*/ 75119775 w 5608"/>
                <a:gd name="T69" fmla="*/ 4968254 h 5444"/>
                <a:gd name="T70" fmla="*/ 90582274 w 5608"/>
                <a:gd name="T71" fmla="*/ 1386569 h 5444"/>
                <a:gd name="T72" fmla="*/ 106852564 w 5608"/>
                <a:gd name="T73" fmla="*/ 0 h 5444"/>
                <a:gd name="T74" fmla="*/ 134085096 w 5608"/>
                <a:gd name="T75" fmla="*/ 56847276 h 5444"/>
                <a:gd name="T76" fmla="*/ 508069071 w 5608"/>
                <a:gd name="T77" fmla="*/ 56847276 h 5444"/>
                <a:gd name="T78" fmla="*/ 190280558 w 5608"/>
                <a:gd name="T79" fmla="*/ 90355113 h 5444"/>
                <a:gd name="T80" fmla="*/ 273708552 w 5608"/>
                <a:gd name="T81" fmla="*/ 90355113 h 5444"/>
                <a:gd name="T82" fmla="*/ 64388524 w 5608"/>
                <a:gd name="T83" fmla="*/ 565700645 h 5444"/>
                <a:gd name="T84" fmla="*/ 64388524 w 5608"/>
                <a:gd name="T85" fmla="*/ 498454444 h 544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5608" h="5444">
                  <a:moveTo>
                    <a:pt x="926" y="0"/>
                  </a:moveTo>
                  <a:lnTo>
                    <a:pt x="4681" y="0"/>
                  </a:lnTo>
                  <a:lnTo>
                    <a:pt x="5608" y="927"/>
                  </a:lnTo>
                  <a:lnTo>
                    <a:pt x="5608" y="3234"/>
                  </a:lnTo>
                  <a:lnTo>
                    <a:pt x="4183" y="3234"/>
                  </a:lnTo>
                  <a:lnTo>
                    <a:pt x="4183" y="2674"/>
                  </a:lnTo>
                  <a:lnTo>
                    <a:pt x="2679" y="3899"/>
                  </a:lnTo>
                  <a:lnTo>
                    <a:pt x="4183" y="5123"/>
                  </a:lnTo>
                  <a:lnTo>
                    <a:pt x="4183" y="4583"/>
                  </a:lnTo>
                  <a:lnTo>
                    <a:pt x="5589" y="4583"/>
                  </a:lnTo>
                  <a:lnTo>
                    <a:pt x="5584" y="4635"/>
                  </a:lnTo>
                  <a:lnTo>
                    <a:pt x="5575" y="4685"/>
                  </a:lnTo>
                  <a:lnTo>
                    <a:pt x="5565" y="4734"/>
                  </a:lnTo>
                  <a:lnTo>
                    <a:pt x="5553" y="4781"/>
                  </a:lnTo>
                  <a:lnTo>
                    <a:pt x="5539" y="4827"/>
                  </a:lnTo>
                  <a:lnTo>
                    <a:pt x="5523" y="4871"/>
                  </a:lnTo>
                  <a:lnTo>
                    <a:pt x="5506" y="4913"/>
                  </a:lnTo>
                  <a:lnTo>
                    <a:pt x="5487" y="4955"/>
                  </a:lnTo>
                  <a:lnTo>
                    <a:pt x="5467" y="4994"/>
                  </a:lnTo>
                  <a:lnTo>
                    <a:pt x="5444" y="5031"/>
                  </a:lnTo>
                  <a:lnTo>
                    <a:pt x="5421" y="5067"/>
                  </a:lnTo>
                  <a:lnTo>
                    <a:pt x="5395" y="5103"/>
                  </a:lnTo>
                  <a:lnTo>
                    <a:pt x="5369" y="5134"/>
                  </a:lnTo>
                  <a:lnTo>
                    <a:pt x="5341" y="5166"/>
                  </a:lnTo>
                  <a:lnTo>
                    <a:pt x="5312" y="5196"/>
                  </a:lnTo>
                  <a:lnTo>
                    <a:pt x="5281" y="5224"/>
                  </a:lnTo>
                  <a:lnTo>
                    <a:pt x="5251" y="5251"/>
                  </a:lnTo>
                  <a:lnTo>
                    <a:pt x="5218" y="5275"/>
                  </a:lnTo>
                  <a:lnTo>
                    <a:pt x="5185" y="5298"/>
                  </a:lnTo>
                  <a:lnTo>
                    <a:pt x="5151" y="5320"/>
                  </a:lnTo>
                  <a:lnTo>
                    <a:pt x="5114" y="5339"/>
                  </a:lnTo>
                  <a:lnTo>
                    <a:pt x="5078" y="5357"/>
                  </a:lnTo>
                  <a:lnTo>
                    <a:pt x="5041" y="5374"/>
                  </a:lnTo>
                  <a:lnTo>
                    <a:pt x="5004" y="5388"/>
                  </a:lnTo>
                  <a:lnTo>
                    <a:pt x="4965" y="5402"/>
                  </a:lnTo>
                  <a:lnTo>
                    <a:pt x="4926" y="5412"/>
                  </a:lnTo>
                  <a:lnTo>
                    <a:pt x="4887" y="5422"/>
                  </a:lnTo>
                  <a:lnTo>
                    <a:pt x="4846" y="5430"/>
                  </a:lnTo>
                  <a:lnTo>
                    <a:pt x="4806" y="5436"/>
                  </a:lnTo>
                  <a:lnTo>
                    <a:pt x="4764" y="5440"/>
                  </a:lnTo>
                  <a:lnTo>
                    <a:pt x="4723" y="5443"/>
                  </a:lnTo>
                  <a:lnTo>
                    <a:pt x="4681" y="5444"/>
                  </a:lnTo>
                  <a:lnTo>
                    <a:pt x="926" y="5444"/>
                  </a:lnTo>
                  <a:lnTo>
                    <a:pt x="879" y="5443"/>
                  </a:lnTo>
                  <a:lnTo>
                    <a:pt x="832" y="5439"/>
                  </a:lnTo>
                  <a:lnTo>
                    <a:pt x="785" y="5434"/>
                  </a:lnTo>
                  <a:lnTo>
                    <a:pt x="739" y="5425"/>
                  </a:lnTo>
                  <a:lnTo>
                    <a:pt x="695" y="5414"/>
                  </a:lnTo>
                  <a:lnTo>
                    <a:pt x="651" y="5402"/>
                  </a:lnTo>
                  <a:lnTo>
                    <a:pt x="608" y="5388"/>
                  </a:lnTo>
                  <a:lnTo>
                    <a:pt x="566" y="5371"/>
                  </a:lnTo>
                  <a:lnTo>
                    <a:pt x="525" y="5352"/>
                  </a:lnTo>
                  <a:lnTo>
                    <a:pt x="485" y="5331"/>
                  </a:lnTo>
                  <a:lnTo>
                    <a:pt x="447" y="5309"/>
                  </a:lnTo>
                  <a:lnTo>
                    <a:pt x="408" y="5285"/>
                  </a:lnTo>
                  <a:lnTo>
                    <a:pt x="372" y="5259"/>
                  </a:lnTo>
                  <a:lnTo>
                    <a:pt x="337" y="5231"/>
                  </a:lnTo>
                  <a:lnTo>
                    <a:pt x="304" y="5203"/>
                  </a:lnTo>
                  <a:lnTo>
                    <a:pt x="271" y="5172"/>
                  </a:lnTo>
                  <a:lnTo>
                    <a:pt x="240" y="5140"/>
                  </a:lnTo>
                  <a:lnTo>
                    <a:pt x="211" y="5106"/>
                  </a:lnTo>
                  <a:lnTo>
                    <a:pt x="184" y="5071"/>
                  </a:lnTo>
                  <a:lnTo>
                    <a:pt x="158" y="5034"/>
                  </a:lnTo>
                  <a:lnTo>
                    <a:pt x="134" y="4996"/>
                  </a:lnTo>
                  <a:lnTo>
                    <a:pt x="111" y="4958"/>
                  </a:lnTo>
                  <a:lnTo>
                    <a:pt x="91" y="4917"/>
                  </a:lnTo>
                  <a:lnTo>
                    <a:pt x="72" y="4877"/>
                  </a:lnTo>
                  <a:lnTo>
                    <a:pt x="56" y="4834"/>
                  </a:lnTo>
                  <a:lnTo>
                    <a:pt x="41" y="4792"/>
                  </a:lnTo>
                  <a:lnTo>
                    <a:pt x="28" y="4748"/>
                  </a:lnTo>
                  <a:lnTo>
                    <a:pt x="18" y="4703"/>
                  </a:lnTo>
                  <a:lnTo>
                    <a:pt x="10" y="4658"/>
                  </a:lnTo>
                  <a:lnTo>
                    <a:pt x="4" y="4611"/>
                  </a:lnTo>
                  <a:lnTo>
                    <a:pt x="1" y="4564"/>
                  </a:lnTo>
                  <a:lnTo>
                    <a:pt x="0" y="4517"/>
                  </a:lnTo>
                  <a:lnTo>
                    <a:pt x="0" y="927"/>
                  </a:lnTo>
                  <a:lnTo>
                    <a:pt x="1" y="880"/>
                  </a:lnTo>
                  <a:lnTo>
                    <a:pt x="4" y="833"/>
                  </a:lnTo>
                  <a:lnTo>
                    <a:pt x="10" y="787"/>
                  </a:lnTo>
                  <a:lnTo>
                    <a:pt x="18" y="741"/>
                  </a:lnTo>
                  <a:lnTo>
                    <a:pt x="28" y="696"/>
                  </a:lnTo>
                  <a:lnTo>
                    <a:pt x="41" y="653"/>
                  </a:lnTo>
                  <a:lnTo>
                    <a:pt x="56" y="610"/>
                  </a:lnTo>
                  <a:lnTo>
                    <a:pt x="72" y="567"/>
                  </a:lnTo>
                  <a:lnTo>
                    <a:pt x="91" y="527"/>
                  </a:lnTo>
                  <a:lnTo>
                    <a:pt x="111" y="486"/>
                  </a:lnTo>
                  <a:lnTo>
                    <a:pt x="134" y="448"/>
                  </a:lnTo>
                  <a:lnTo>
                    <a:pt x="158" y="410"/>
                  </a:lnTo>
                  <a:lnTo>
                    <a:pt x="184" y="374"/>
                  </a:lnTo>
                  <a:lnTo>
                    <a:pt x="211" y="339"/>
                  </a:lnTo>
                  <a:lnTo>
                    <a:pt x="240" y="306"/>
                  </a:lnTo>
                  <a:lnTo>
                    <a:pt x="271" y="273"/>
                  </a:lnTo>
                  <a:lnTo>
                    <a:pt x="304" y="242"/>
                  </a:lnTo>
                  <a:lnTo>
                    <a:pt x="337" y="213"/>
                  </a:lnTo>
                  <a:lnTo>
                    <a:pt x="372" y="185"/>
                  </a:lnTo>
                  <a:lnTo>
                    <a:pt x="408" y="160"/>
                  </a:lnTo>
                  <a:lnTo>
                    <a:pt x="447" y="135"/>
                  </a:lnTo>
                  <a:lnTo>
                    <a:pt x="485" y="113"/>
                  </a:lnTo>
                  <a:lnTo>
                    <a:pt x="525" y="93"/>
                  </a:lnTo>
                  <a:lnTo>
                    <a:pt x="566" y="74"/>
                  </a:lnTo>
                  <a:lnTo>
                    <a:pt x="608" y="58"/>
                  </a:lnTo>
                  <a:lnTo>
                    <a:pt x="651" y="43"/>
                  </a:lnTo>
                  <a:lnTo>
                    <a:pt x="695" y="30"/>
                  </a:lnTo>
                  <a:lnTo>
                    <a:pt x="739" y="19"/>
                  </a:lnTo>
                  <a:lnTo>
                    <a:pt x="785" y="12"/>
                  </a:lnTo>
                  <a:lnTo>
                    <a:pt x="832" y="5"/>
                  </a:lnTo>
                  <a:lnTo>
                    <a:pt x="879" y="2"/>
                  </a:lnTo>
                  <a:lnTo>
                    <a:pt x="926" y="0"/>
                  </a:lnTo>
                  <a:close/>
                  <a:moveTo>
                    <a:pt x="4403" y="492"/>
                  </a:moveTo>
                  <a:lnTo>
                    <a:pt x="1162" y="492"/>
                  </a:lnTo>
                  <a:lnTo>
                    <a:pt x="1162" y="2201"/>
                  </a:lnTo>
                  <a:lnTo>
                    <a:pt x="4403" y="2201"/>
                  </a:lnTo>
                  <a:lnTo>
                    <a:pt x="4403" y="492"/>
                  </a:lnTo>
                  <a:close/>
                  <a:moveTo>
                    <a:pt x="2372" y="782"/>
                  </a:moveTo>
                  <a:lnTo>
                    <a:pt x="1649" y="782"/>
                  </a:lnTo>
                  <a:lnTo>
                    <a:pt x="1649" y="1856"/>
                  </a:lnTo>
                  <a:lnTo>
                    <a:pt x="2372" y="1856"/>
                  </a:lnTo>
                  <a:lnTo>
                    <a:pt x="2372" y="782"/>
                  </a:lnTo>
                  <a:close/>
                  <a:moveTo>
                    <a:pt x="558" y="4314"/>
                  </a:moveTo>
                  <a:lnTo>
                    <a:pt x="558" y="4896"/>
                  </a:lnTo>
                  <a:lnTo>
                    <a:pt x="1093" y="4896"/>
                  </a:lnTo>
                  <a:lnTo>
                    <a:pt x="1093" y="4314"/>
                  </a:lnTo>
                  <a:lnTo>
                    <a:pt x="558" y="43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993339" y="3801016"/>
            <a:ext cx="626785" cy="626785"/>
            <a:chOff x="1036435" y="6231215"/>
            <a:chExt cx="626785" cy="626785"/>
          </a:xfrm>
          <a:solidFill>
            <a:schemeClr val="bg1"/>
          </a:solidFill>
        </p:grpSpPr>
        <p:sp>
          <p:nvSpPr>
            <p:cNvPr id="42" name="椭圆 41"/>
            <p:cNvSpPr/>
            <p:nvPr/>
          </p:nvSpPr>
          <p:spPr>
            <a:xfrm>
              <a:off x="1036435" y="6231215"/>
              <a:ext cx="626785" cy="626785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400"/>
                </a:lnSpc>
                <a:spcBef>
                  <a:spcPts val="600"/>
                </a:spcBef>
              </a:pP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3" name="KSO_Shape"/>
            <p:cNvSpPr>
              <a:spLocks/>
            </p:cNvSpPr>
            <p:nvPr/>
          </p:nvSpPr>
          <p:spPr bwMode="auto">
            <a:xfrm>
              <a:off x="1184322" y="6347578"/>
              <a:ext cx="331008" cy="394057"/>
            </a:xfrm>
            <a:custGeom>
              <a:avLst/>
              <a:gdLst>
                <a:gd name="T0" fmla="*/ 564497097 w 4340"/>
                <a:gd name="T1" fmla="*/ 4619846 h 5168"/>
                <a:gd name="T2" fmla="*/ 584623852 w 4340"/>
                <a:gd name="T3" fmla="*/ 23642569 h 5168"/>
                <a:gd name="T4" fmla="*/ 590063426 w 4340"/>
                <a:gd name="T5" fmla="*/ 659545429 h 5168"/>
                <a:gd name="T6" fmla="*/ 579864179 w 4340"/>
                <a:gd name="T7" fmla="*/ 685769774 h 5168"/>
                <a:gd name="T8" fmla="*/ 556337921 w 4340"/>
                <a:gd name="T9" fmla="*/ 700715988 h 5168"/>
                <a:gd name="T10" fmla="*/ 31821857 w 4340"/>
                <a:gd name="T11" fmla="*/ 700172650 h 5168"/>
                <a:gd name="T12" fmla="*/ 9111554 w 4340"/>
                <a:gd name="T13" fmla="*/ 684003373 h 5168"/>
                <a:gd name="T14" fmla="*/ 0 w 4340"/>
                <a:gd name="T15" fmla="*/ 657235690 h 5168"/>
                <a:gd name="T16" fmla="*/ 6527636 w 4340"/>
                <a:gd name="T17" fmla="*/ 171883859 h 5168"/>
                <a:gd name="T18" fmla="*/ 45148869 w 4340"/>
                <a:gd name="T19" fmla="*/ 130577650 h 5168"/>
                <a:gd name="T20" fmla="*/ 127967330 w 4340"/>
                <a:gd name="T21" fmla="*/ 567556930 h 5168"/>
                <a:gd name="T22" fmla="*/ 159789188 w 4340"/>
                <a:gd name="T23" fmla="*/ 577611629 h 5168"/>
                <a:gd name="T24" fmla="*/ 191202884 w 4340"/>
                <a:gd name="T25" fmla="*/ 566605905 h 5168"/>
                <a:gd name="T26" fmla="*/ 197322358 w 4340"/>
                <a:gd name="T27" fmla="*/ 520679480 h 5168"/>
                <a:gd name="T28" fmla="*/ 183723239 w 4340"/>
                <a:gd name="T29" fmla="*/ 496900893 h 5168"/>
                <a:gd name="T30" fmla="*/ 194602755 w 4340"/>
                <a:gd name="T31" fmla="*/ 482905704 h 5168"/>
                <a:gd name="T32" fmla="*/ 195826503 w 4340"/>
                <a:gd name="T33" fmla="*/ 442006814 h 5168"/>
                <a:gd name="T34" fmla="*/ 183043338 w 4340"/>
                <a:gd name="T35" fmla="*/ 428147276 h 5168"/>
                <a:gd name="T36" fmla="*/ 140206279 w 4340"/>
                <a:gd name="T37" fmla="*/ 425837537 h 5168"/>
                <a:gd name="T38" fmla="*/ 122663442 w 4340"/>
                <a:gd name="T39" fmla="*/ 446762679 h 5168"/>
                <a:gd name="T40" fmla="*/ 158429018 w 4340"/>
                <a:gd name="T41" fmla="*/ 445811285 h 5168"/>
                <a:gd name="T42" fmla="*/ 164276753 w 4340"/>
                <a:gd name="T43" fmla="*/ 479372902 h 5168"/>
                <a:gd name="T44" fmla="*/ 150133787 w 4340"/>
                <a:gd name="T45" fmla="*/ 503151490 h 5168"/>
                <a:gd name="T46" fmla="*/ 163596853 w 4340"/>
                <a:gd name="T47" fmla="*/ 508450693 h 5168"/>
                <a:gd name="T48" fmla="*/ 159653134 w 4340"/>
                <a:gd name="T49" fmla="*/ 554241098 h 5168"/>
                <a:gd name="T50" fmla="*/ 121711802 w 4340"/>
                <a:gd name="T51" fmla="*/ 512662851 h 5168"/>
                <a:gd name="T52" fmla="*/ 279052757 w 4340"/>
                <a:gd name="T53" fmla="*/ 469318203 h 5168"/>
                <a:gd name="T54" fmla="*/ 271573482 w 4340"/>
                <a:gd name="T55" fmla="*/ 433854166 h 5168"/>
                <a:gd name="T56" fmla="*/ 248726755 w 4340"/>
                <a:gd name="T57" fmla="*/ 423527798 h 5168"/>
                <a:gd name="T58" fmla="*/ 212281278 w 4340"/>
                <a:gd name="T59" fmla="*/ 430457383 h 5168"/>
                <a:gd name="T60" fmla="*/ 202897986 w 4340"/>
                <a:gd name="T61" fmla="*/ 452469201 h 5168"/>
                <a:gd name="T62" fmla="*/ 239751624 w 4340"/>
                <a:gd name="T63" fmla="*/ 446490641 h 5168"/>
                <a:gd name="T64" fmla="*/ 246414945 w 4340"/>
                <a:gd name="T65" fmla="*/ 461573243 h 5168"/>
                <a:gd name="T66" fmla="*/ 397228634 w 4340"/>
                <a:gd name="T67" fmla="*/ 501113051 h 5168"/>
                <a:gd name="T68" fmla="*/ 362007273 w 4340"/>
                <a:gd name="T69" fmla="*/ 556550837 h 5168"/>
                <a:gd name="T70" fmla="*/ 357383285 w 4340"/>
                <a:gd name="T71" fmla="*/ 445947304 h 5168"/>
                <a:gd name="T72" fmla="*/ 366766946 w 4340"/>
                <a:gd name="T73" fmla="*/ 445947304 h 5168"/>
                <a:gd name="T74" fmla="*/ 390293205 w 4340"/>
                <a:gd name="T75" fmla="*/ 431680077 h 5168"/>
                <a:gd name="T76" fmla="*/ 348679893 w 4340"/>
                <a:gd name="T77" fmla="*/ 424207155 h 5168"/>
                <a:gd name="T78" fmla="*/ 326785544 w 4340"/>
                <a:gd name="T79" fmla="*/ 438338362 h 5168"/>
                <a:gd name="T80" fmla="*/ 326649490 w 4340"/>
                <a:gd name="T81" fmla="*/ 564703485 h 5168"/>
                <a:gd name="T82" fmla="*/ 345008282 w 4340"/>
                <a:gd name="T83" fmla="*/ 576796622 h 5168"/>
                <a:gd name="T84" fmla="*/ 381317705 w 4340"/>
                <a:gd name="T85" fmla="*/ 576388935 h 5168"/>
                <a:gd name="T86" fmla="*/ 469439686 w 4340"/>
                <a:gd name="T87" fmla="*/ 568915643 h 5168"/>
                <a:gd name="T88" fmla="*/ 478687294 w 4340"/>
                <a:gd name="T89" fmla="*/ 553425723 h 5168"/>
                <a:gd name="T90" fmla="*/ 472839558 w 4340"/>
                <a:gd name="T91" fmla="*/ 501792777 h 5168"/>
                <a:gd name="T92" fmla="*/ 469031894 w 4340"/>
                <a:gd name="T93" fmla="*/ 490107327 h 5168"/>
                <a:gd name="T94" fmla="*/ 478279132 w 4340"/>
                <a:gd name="T95" fmla="*/ 451518175 h 5168"/>
                <a:gd name="T96" fmla="*/ 470391695 w 4340"/>
                <a:gd name="T97" fmla="*/ 432631472 h 5168"/>
                <a:gd name="T98" fmla="*/ 404164431 w 4340"/>
                <a:gd name="T99" fmla="*/ 576388935 h 5168"/>
                <a:gd name="T100" fmla="*/ 441425863 w 4340"/>
                <a:gd name="T101" fmla="*/ 444588590 h 5168"/>
                <a:gd name="T102" fmla="*/ 446185536 w 4340"/>
                <a:gd name="T103" fmla="*/ 481410972 h 5168"/>
                <a:gd name="T104" fmla="*/ 443873357 w 4340"/>
                <a:gd name="T105" fmla="*/ 503966497 h 5168"/>
                <a:gd name="T106" fmla="*/ 445369581 w 4340"/>
                <a:gd name="T107" fmla="*/ 553697392 h 5168"/>
                <a:gd name="T108" fmla="*/ 108928637 w 4340"/>
                <a:gd name="T109" fmla="*/ 362111453 h 5168"/>
                <a:gd name="T110" fmla="*/ 80914445 w 4340"/>
                <a:gd name="T111" fmla="*/ 382628908 h 5168"/>
                <a:gd name="T112" fmla="*/ 88258035 w 4340"/>
                <a:gd name="T113" fmla="*/ 625712142 h 5168"/>
                <a:gd name="T114" fmla="*/ 493510160 w 4340"/>
                <a:gd name="T115" fmla="*/ 632913765 h 5168"/>
                <a:gd name="T116" fmla="*/ 514044708 w 4340"/>
                <a:gd name="T117" fmla="*/ 605059037 h 5168"/>
                <a:gd name="T118" fmla="*/ 498813680 w 4340"/>
                <a:gd name="T119" fmla="*/ 365508236 h 5168"/>
                <a:gd name="T120" fmla="*/ 212417332 w 4340"/>
                <a:gd name="T121" fmla="*/ 24729613 h 516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4340" h="5168">
                  <a:moveTo>
                    <a:pt x="332" y="961"/>
                  </a:moveTo>
                  <a:lnTo>
                    <a:pt x="1480" y="0"/>
                  </a:lnTo>
                  <a:lnTo>
                    <a:pt x="4009" y="0"/>
                  </a:lnTo>
                  <a:lnTo>
                    <a:pt x="4025" y="0"/>
                  </a:lnTo>
                  <a:lnTo>
                    <a:pt x="4042" y="3"/>
                  </a:lnTo>
                  <a:lnTo>
                    <a:pt x="4058" y="5"/>
                  </a:lnTo>
                  <a:lnTo>
                    <a:pt x="4075" y="7"/>
                  </a:lnTo>
                  <a:lnTo>
                    <a:pt x="4091" y="11"/>
                  </a:lnTo>
                  <a:lnTo>
                    <a:pt x="4106" y="15"/>
                  </a:lnTo>
                  <a:lnTo>
                    <a:pt x="4122" y="21"/>
                  </a:lnTo>
                  <a:lnTo>
                    <a:pt x="4137" y="26"/>
                  </a:lnTo>
                  <a:lnTo>
                    <a:pt x="4151" y="34"/>
                  </a:lnTo>
                  <a:lnTo>
                    <a:pt x="4166" y="40"/>
                  </a:lnTo>
                  <a:lnTo>
                    <a:pt x="4180" y="49"/>
                  </a:lnTo>
                  <a:lnTo>
                    <a:pt x="4193" y="57"/>
                  </a:lnTo>
                  <a:lnTo>
                    <a:pt x="4206" y="67"/>
                  </a:lnTo>
                  <a:lnTo>
                    <a:pt x="4219" y="77"/>
                  </a:lnTo>
                  <a:lnTo>
                    <a:pt x="4231" y="87"/>
                  </a:lnTo>
                  <a:lnTo>
                    <a:pt x="4242" y="98"/>
                  </a:lnTo>
                  <a:lnTo>
                    <a:pt x="4253" y="110"/>
                  </a:lnTo>
                  <a:lnTo>
                    <a:pt x="4264" y="122"/>
                  </a:lnTo>
                  <a:lnTo>
                    <a:pt x="4273" y="133"/>
                  </a:lnTo>
                  <a:lnTo>
                    <a:pt x="4283" y="147"/>
                  </a:lnTo>
                  <a:lnTo>
                    <a:pt x="4292" y="160"/>
                  </a:lnTo>
                  <a:lnTo>
                    <a:pt x="4299" y="174"/>
                  </a:lnTo>
                  <a:lnTo>
                    <a:pt x="4307" y="188"/>
                  </a:lnTo>
                  <a:lnTo>
                    <a:pt x="4313" y="203"/>
                  </a:lnTo>
                  <a:lnTo>
                    <a:pt x="4320" y="218"/>
                  </a:lnTo>
                  <a:lnTo>
                    <a:pt x="4325" y="233"/>
                  </a:lnTo>
                  <a:lnTo>
                    <a:pt x="4329" y="249"/>
                  </a:lnTo>
                  <a:lnTo>
                    <a:pt x="4332" y="265"/>
                  </a:lnTo>
                  <a:lnTo>
                    <a:pt x="4336" y="281"/>
                  </a:lnTo>
                  <a:lnTo>
                    <a:pt x="4338" y="298"/>
                  </a:lnTo>
                  <a:lnTo>
                    <a:pt x="4339" y="315"/>
                  </a:lnTo>
                  <a:lnTo>
                    <a:pt x="4340" y="332"/>
                  </a:lnTo>
                  <a:lnTo>
                    <a:pt x="4340" y="4837"/>
                  </a:lnTo>
                  <a:lnTo>
                    <a:pt x="4339" y="4854"/>
                  </a:lnTo>
                  <a:lnTo>
                    <a:pt x="4338" y="4870"/>
                  </a:lnTo>
                  <a:lnTo>
                    <a:pt x="4336" y="4887"/>
                  </a:lnTo>
                  <a:lnTo>
                    <a:pt x="4332" y="4903"/>
                  </a:lnTo>
                  <a:lnTo>
                    <a:pt x="4329" y="4919"/>
                  </a:lnTo>
                  <a:lnTo>
                    <a:pt x="4325" y="4934"/>
                  </a:lnTo>
                  <a:lnTo>
                    <a:pt x="4320" y="4950"/>
                  </a:lnTo>
                  <a:lnTo>
                    <a:pt x="4313" y="4965"/>
                  </a:lnTo>
                  <a:lnTo>
                    <a:pt x="4307" y="4979"/>
                  </a:lnTo>
                  <a:lnTo>
                    <a:pt x="4299" y="4994"/>
                  </a:lnTo>
                  <a:lnTo>
                    <a:pt x="4292" y="5008"/>
                  </a:lnTo>
                  <a:lnTo>
                    <a:pt x="4283" y="5021"/>
                  </a:lnTo>
                  <a:lnTo>
                    <a:pt x="4273" y="5034"/>
                  </a:lnTo>
                  <a:lnTo>
                    <a:pt x="4264" y="5047"/>
                  </a:lnTo>
                  <a:lnTo>
                    <a:pt x="4253" y="5058"/>
                  </a:lnTo>
                  <a:lnTo>
                    <a:pt x="4242" y="5070"/>
                  </a:lnTo>
                  <a:lnTo>
                    <a:pt x="4231" y="5081"/>
                  </a:lnTo>
                  <a:lnTo>
                    <a:pt x="4219" y="5092"/>
                  </a:lnTo>
                  <a:lnTo>
                    <a:pt x="4206" y="5101"/>
                  </a:lnTo>
                  <a:lnTo>
                    <a:pt x="4193" y="5111"/>
                  </a:lnTo>
                  <a:lnTo>
                    <a:pt x="4180" y="5120"/>
                  </a:lnTo>
                  <a:lnTo>
                    <a:pt x="4166" y="5127"/>
                  </a:lnTo>
                  <a:lnTo>
                    <a:pt x="4151" y="5135"/>
                  </a:lnTo>
                  <a:lnTo>
                    <a:pt x="4137" y="5141"/>
                  </a:lnTo>
                  <a:lnTo>
                    <a:pt x="4122" y="5147"/>
                  </a:lnTo>
                  <a:lnTo>
                    <a:pt x="4106" y="5153"/>
                  </a:lnTo>
                  <a:lnTo>
                    <a:pt x="4091" y="5157"/>
                  </a:lnTo>
                  <a:lnTo>
                    <a:pt x="4075" y="5160"/>
                  </a:lnTo>
                  <a:lnTo>
                    <a:pt x="4058" y="5164"/>
                  </a:lnTo>
                  <a:lnTo>
                    <a:pt x="4042" y="5166"/>
                  </a:lnTo>
                  <a:lnTo>
                    <a:pt x="4025" y="5167"/>
                  </a:lnTo>
                  <a:lnTo>
                    <a:pt x="4009" y="5168"/>
                  </a:lnTo>
                  <a:lnTo>
                    <a:pt x="332" y="5168"/>
                  </a:lnTo>
                  <a:lnTo>
                    <a:pt x="316" y="5167"/>
                  </a:lnTo>
                  <a:lnTo>
                    <a:pt x="299" y="5166"/>
                  </a:lnTo>
                  <a:lnTo>
                    <a:pt x="281" y="5164"/>
                  </a:lnTo>
                  <a:lnTo>
                    <a:pt x="265" y="5160"/>
                  </a:lnTo>
                  <a:lnTo>
                    <a:pt x="249" y="5157"/>
                  </a:lnTo>
                  <a:lnTo>
                    <a:pt x="234" y="5153"/>
                  </a:lnTo>
                  <a:lnTo>
                    <a:pt x="218" y="5147"/>
                  </a:lnTo>
                  <a:lnTo>
                    <a:pt x="203" y="5141"/>
                  </a:lnTo>
                  <a:lnTo>
                    <a:pt x="189" y="5135"/>
                  </a:lnTo>
                  <a:lnTo>
                    <a:pt x="174" y="5127"/>
                  </a:lnTo>
                  <a:lnTo>
                    <a:pt x="160" y="5120"/>
                  </a:lnTo>
                  <a:lnTo>
                    <a:pt x="147" y="5111"/>
                  </a:lnTo>
                  <a:lnTo>
                    <a:pt x="134" y="5101"/>
                  </a:lnTo>
                  <a:lnTo>
                    <a:pt x="122" y="5092"/>
                  </a:lnTo>
                  <a:lnTo>
                    <a:pt x="110" y="5081"/>
                  </a:lnTo>
                  <a:lnTo>
                    <a:pt x="98" y="5070"/>
                  </a:lnTo>
                  <a:lnTo>
                    <a:pt x="87" y="5058"/>
                  </a:lnTo>
                  <a:lnTo>
                    <a:pt x="77" y="5047"/>
                  </a:lnTo>
                  <a:lnTo>
                    <a:pt x="67" y="5034"/>
                  </a:lnTo>
                  <a:lnTo>
                    <a:pt x="57" y="5021"/>
                  </a:lnTo>
                  <a:lnTo>
                    <a:pt x="49" y="5008"/>
                  </a:lnTo>
                  <a:lnTo>
                    <a:pt x="41" y="4994"/>
                  </a:lnTo>
                  <a:lnTo>
                    <a:pt x="34" y="4979"/>
                  </a:lnTo>
                  <a:lnTo>
                    <a:pt x="27" y="4965"/>
                  </a:lnTo>
                  <a:lnTo>
                    <a:pt x="21" y="4950"/>
                  </a:lnTo>
                  <a:lnTo>
                    <a:pt x="16" y="4934"/>
                  </a:lnTo>
                  <a:lnTo>
                    <a:pt x="11" y="4919"/>
                  </a:lnTo>
                  <a:lnTo>
                    <a:pt x="8" y="4903"/>
                  </a:lnTo>
                  <a:lnTo>
                    <a:pt x="5" y="4887"/>
                  </a:lnTo>
                  <a:lnTo>
                    <a:pt x="3" y="4870"/>
                  </a:lnTo>
                  <a:lnTo>
                    <a:pt x="2" y="4854"/>
                  </a:lnTo>
                  <a:lnTo>
                    <a:pt x="0" y="4837"/>
                  </a:lnTo>
                  <a:lnTo>
                    <a:pt x="0" y="1552"/>
                  </a:lnTo>
                  <a:lnTo>
                    <a:pt x="2" y="1497"/>
                  </a:lnTo>
                  <a:lnTo>
                    <a:pt x="5" y="1446"/>
                  </a:lnTo>
                  <a:lnTo>
                    <a:pt x="7" y="1422"/>
                  </a:lnTo>
                  <a:lnTo>
                    <a:pt x="10" y="1399"/>
                  </a:lnTo>
                  <a:lnTo>
                    <a:pt x="13" y="1378"/>
                  </a:lnTo>
                  <a:lnTo>
                    <a:pt x="18" y="1358"/>
                  </a:lnTo>
                  <a:lnTo>
                    <a:pt x="23" y="1338"/>
                  </a:lnTo>
                  <a:lnTo>
                    <a:pt x="28" y="1319"/>
                  </a:lnTo>
                  <a:lnTo>
                    <a:pt x="34" y="1301"/>
                  </a:lnTo>
                  <a:lnTo>
                    <a:pt x="40" y="1283"/>
                  </a:lnTo>
                  <a:lnTo>
                    <a:pt x="48" y="1265"/>
                  </a:lnTo>
                  <a:lnTo>
                    <a:pt x="56" y="1249"/>
                  </a:lnTo>
                  <a:lnTo>
                    <a:pt x="65" y="1233"/>
                  </a:lnTo>
                  <a:lnTo>
                    <a:pt x="73" y="1217"/>
                  </a:lnTo>
                  <a:lnTo>
                    <a:pt x="84" y="1202"/>
                  </a:lnTo>
                  <a:lnTo>
                    <a:pt x="95" y="1187"/>
                  </a:lnTo>
                  <a:lnTo>
                    <a:pt x="107" y="1171"/>
                  </a:lnTo>
                  <a:lnTo>
                    <a:pt x="118" y="1157"/>
                  </a:lnTo>
                  <a:lnTo>
                    <a:pt x="146" y="1127"/>
                  </a:lnTo>
                  <a:lnTo>
                    <a:pt x="176" y="1096"/>
                  </a:lnTo>
                  <a:lnTo>
                    <a:pt x="210" y="1065"/>
                  </a:lnTo>
                  <a:lnTo>
                    <a:pt x="247" y="1033"/>
                  </a:lnTo>
                  <a:lnTo>
                    <a:pt x="332" y="961"/>
                  </a:lnTo>
                  <a:close/>
                  <a:moveTo>
                    <a:pt x="895" y="3773"/>
                  </a:moveTo>
                  <a:lnTo>
                    <a:pt x="895" y="4040"/>
                  </a:lnTo>
                  <a:lnTo>
                    <a:pt x="896" y="4066"/>
                  </a:lnTo>
                  <a:lnTo>
                    <a:pt x="899" y="4089"/>
                  </a:lnTo>
                  <a:lnTo>
                    <a:pt x="904" y="4112"/>
                  </a:lnTo>
                  <a:lnTo>
                    <a:pt x="908" y="4123"/>
                  </a:lnTo>
                  <a:lnTo>
                    <a:pt x="913" y="4132"/>
                  </a:lnTo>
                  <a:lnTo>
                    <a:pt x="917" y="4142"/>
                  </a:lnTo>
                  <a:lnTo>
                    <a:pt x="922" y="4151"/>
                  </a:lnTo>
                  <a:lnTo>
                    <a:pt x="928" y="4160"/>
                  </a:lnTo>
                  <a:lnTo>
                    <a:pt x="934" y="4169"/>
                  </a:lnTo>
                  <a:lnTo>
                    <a:pt x="941" y="4177"/>
                  </a:lnTo>
                  <a:lnTo>
                    <a:pt x="948" y="4185"/>
                  </a:lnTo>
                  <a:lnTo>
                    <a:pt x="957" y="4192"/>
                  </a:lnTo>
                  <a:lnTo>
                    <a:pt x="965" y="4199"/>
                  </a:lnTo>
                  <a:lnTo>
                    <a:pt x="974" y="4205"/>
                  </a:lnTo>
                  <a:lnTo>
                    <a:pt x="984" y="4210"/>
                  </a:lnTo>
                  <a:lnTo>
                    <a:pt x="1004" y="4222"/>
                  </a:lnTo>
                  <a:lnTo>
                    <a:pt x="1027" y="4231"/>
                  </a:lnTo>
                  <a:lnTo>
                    <a:pt x="1052" y="4238"/>
                  </a:lnTo>
                  <a:lnTo>
                    <a:pt x="1080" y="4244"/>
                  </a:lnTo>
                  <a:lnTo>
                    <a:pt x="1110" y="4248"/>
                  </a:lnTo>
                  <a:lnTo>
                    <a:pt x="1141" y="4251"/>
                  </a:lnTo>
                  <a:lnTo>
                    <a:pt x="1175" y="4251"/>
                  </a:lnTo>
                  <a:lnTo>
                    <a:pt x="1209" y="4251"/>
                  </a:lnTo>
                  <a:lnTo>
                    <a:pt x="1240" y="4248"/>
                  </a:lnTo>
                  <a:lnTo>
                    <a:pt x="1269" y="4244"/>
                  </a:lnTo>
                  <a:lnTo>
                    <a:pt x="1297" y="4237"/>
                  </a:lnTo>
                  <a:lnTo>
                    <a:pt x="1321" y="4229"/>
                  </a:lnTo>
                  <a:lnTo>
                    <a:pt x="1344" y="4219"/>
                  </a:lnTo>
                  <a:lnTo>
                    <a:pt x="1354" y="4214"/>
                  </a:lnTo>
                  <a:lnTo>
                    <a:pt x="1364" y="4207"/>
                  </a:lnTo>
                  <a:lnTo>
                    <a:pt x="1374" y="4201"/>
                  </a:lnTo>
                  <a:lnTo>
                    <a:pt x="1382" y="4193"/>
                  </a:lnTo>
                  <a:lnTo>
                    <a:pt x="1391" y="4186"/>
                  </a:lnTo>
                  <a:lnTo>
                    <a:pt x="1398" y="4178"/>
                  </a:lnTo>
                  <a:lnTo>
                    <a:pt x="1406" y="4170"/>
                  </a:lnTo>
                  <a:lnTo>
                    <a:pt x="1412" y="4161"/>
                  </a:lnTo>
                  <a:lnTo>
                    <a:pt x="1419" y="4151"/>
                  </a:lnTo>
                  <a:lnTo>
                    <a:pt x="1425" y="4142"/>
                  </a:lnTo>
                  <a:lnTo>
                    <a:pt x="1429" y="4131"/>
                  </a:lnTo>
                  <a:lnTo>
                    <a:pt x="1435" y="4120"/>
                  </a:lnTo>
                  <a:lnTo>
                    <a:pt x="1438" y="4110"/>
                  </a:lnTo>
                  <a:lnTo>
                    <a:pt x="1442" y="4098"/>
                  </a:lnTo>
                  <a:lnTo>
                    <a:pt x="1448" y="4073"/>
                  </a:lnTo>
                  <a:lnTo>
                    <a:pt x="1451" y="4046"/>
                  </a:lnTo>
                  <a:lnTo>
                    <a:pt x="1452" y="4019"/>
                  </a:lnTo>
                  <a:lnTo>
                    <a:pt x="1452" y="3852"/>
                  </a:lnTo>
                  <a:lnTo>
                    <a:pt x="1451" y="3832"/>
                  </a:lnTo>
                  <a:lnTo>
                    <a:pt x="1450" y="3813"/>
                  </a:lnTo>
                  <a:lnTo>
                    <a:pt x="1447" y="3794"/>
                  </a:lnTo>
                  <a:lnTo>
                    <a:pt x="1443" y="3776"/>
                  </a:lnTo>
                  <a:lnTo>
                    <a:pt x="1439" y="3760"/>
                  </a:lnTo>
                  <a:lnTo>
                    <a:pt x="1434" y="3744"/>
                  </a:lnTo>
                  <a:lnTo>
                    <a:pt x="1426" y="3730"/>
                  </a:lnTo>
                  <a:lnTo>
                    <a:pt x="1419" y="3716"/>
                  </a:lnTo>
                  <a:lnTo>
                    <a:pt x="1410" y="3704"/>
                  </a:lnTo>
                  <a:lnTo>
                    <a:pt x="1401" y="3693"/>
                  </a:lnTo>
                  <a:lnTo>
                    <a:pt x="1390" y="3682"/>
                  </a:lnTo>
                  <a:lnTo>
                    <a:pt x="1378" y="3673"/>
                  </a:lnTo>
                  <a:lnTo>
                    <a:pt x="1365" y="3665"/>
                  </a:lnTo>
                  <a:lnTo>
                    <a:pt x="1351" y="3657"/>
                  </a:lnTo>
                  <a:lnTo>
                    <a:pt x="1336" y="3651"/>
                  </a:lnTo>
                  <a:lnTo>
                    <a:pt x="1321" y="3645"/>
                  </a:lnTo>
                  <a:lnTo>
                    <a:pt x="1336" y="3640"/>
                  </a:lnTo>
                  <a:lnTo>
                    <a:pt x="1351" y="3633"/>
                  </a:lnTo>
                  <a:lnTo>
                    <a:pt x="1364" y="3625"/>
                  </a:lnTo>
                  <a:lnTo>
                    <a:pt x="1377" y="3618"/>
                  </a:lnTo>
                  <a:lnTo>
                    <a:pt x="1388" y="3608"/>
                  </a:lnTo>
                  <a:lnTo>
                    <a:pt x="1398" y="3599"/>
                  </a:lnTo>
                  <a:lnTo>
                    <a:pt x="1408" y="3589"/>
                  </a:lnTo>
                  <a:lnTo>
                    <a:pt x="1417" y="3578"/>
                  </a:lnTo>
                  <a:lnTo>
                    <a:pt x="1424" y="3566"/>
                  </a:lnTo>
                  <a:lnTo>
                    <a:pt x="1431" y="3554"/>
                  </a:lnTo>
                  <a:lnTo>
                    <a:pt x="1436" y="3540"/>
                  </a:lnTo>
                  <a:lnTo>
                    <a:pt x="1440" y="3528"/>
                  </a:lnTo>
                  <a:lnTo>
                    <a:pt x="1444" y="3513"/>
                  </a:lnTo>
                  <a:lnTo>
                    <a:pt x="1447" y="3498"/>
                  </a:lnTo>
                  <a:lnTo>
                    <a:pt x="1448" y="3483"/>
                  </a:lnTo>
                  <a:lnTo>
                    <a:pt x="1449" y="3465"/>
                  </a:lnTo>
                  <a:lnTo>
                    <a:pt x="1449" y="3312"/>
                  </a:lnTo>
                  <a:lnTo>
                    <a:pt x="1449" y="3300"/>
                  </a:lnTo>
                  <a:lnTo>
                    <a:pt x="1448" y="3287"/>
                  </a:lnTo>
                  <a:lnTo>
                    <a:pt x="1446" y="3276"/>
                  </a:lnTo>
                  <a:lnTo>
                    <a:pt x="1443" y="3265"/>
                  </a:lnTo>
                  <a:lnTo>
                    <a:pt x="1440" y="3253"/>
                  </a:lnTo>
                  <a:lnTo>
                    <a:pt x="1437" y="3243"/>
                  </a:lnTo>
                  <a:lnTo>
                    <a:pt x="1433" y="3233"/>
                  </a:lnTo>
                  <a:lnTo>
                    <a:pt x="1428" y="3223"/>
                  </a:lnTo>
                  <a:lnTo>
                    <a:pt x="1423" y="3214"/>
                  </a:lnTo>
                  <a:lnTo>
                    <a:pt x="1417" y="3206"/>
                  </a:lnTo>
                  <a:lnTo>
                    <a:pt x="1410" y="3197"/>
                  </a:lnTo>
                  <a:lnTo>
                    <a:pt x="1403" y="3189"/>
                  </a:lnTo>
                  <a:lnTo>
                    <a:pt x="1394" y="3181"/>
                  </a:lnTo>
                  <a:lnTo>
                    <a:pt x="1386" y="3175"/>
                  </a:lnTo>
                  <a:lnTo>
                    <a:pt x="1377" y="3168"/>
                  </a:lnTo>
                  <a:lnTo>
                    <a:pt x="1366" y="3162"/>
                  </a:lnTo>
                  <a:lnTo>
                    <a:pt x="1346" y="3151"/>
                  </a:lnTo>
                  <a:lnTo>
                    <a:pt x="1324" y="3142"/>
                  </a:lnTo>
                  <a:lnTo>
                    <a:pt x="1302" y="3133"/>
                  </a:lnTo>
                  <a:lnTo>
                    <a:pt x="1278" y="3127"/>
                  </a:lnTo>
                  <a:lnTo>
                    <a:pt x="1254" y="3121"/>
                  </a:lnTo>
                  <a:lnTo>
                    <a:pt x="1228" y="3118"/>
                  </a:lnTo>
                  <a:lnTo>
                    <a:pt x="1202" y="3116"/>
                  </a:lnTo>
                  <a:lnTo>
                    <a:pt x="1175" y="3115"/>
                  </a:lnTo>
                  <a:lnTo>
                    <a:pt x="1142" y="3116"/>
                  </a:lnTo>
                  <a:lnTo>
                    <a:pt x="1111" y="3118"/>
                  </a:lnTo>
                  <a:lnTo>
                    <a:pt x="1082" y="3121"/>
                  </a:lnTo>
                  <a:lnTo>
                    <a:pt x="1055" y="3127"/>
                  </a:lnTo>
                  <a:lnTo>
                    <a:pt x="1031" y="3134"/>
                  </a:lnTo>
                  <a:lnTo>
                    <a:pt x="1008" y="3143"/>
                  </a:lnTo>
                  <a:lnTo>
                    <a:pt x="988" y="3152"/>
                  </a:lnTo>
                  <a:lnTo>
                    <a:pt x="970" y="3164"/>
                  </a:lnTo>
                  <a:lnTo>
                    <a:pt x="953" y="3177"/>
                  </a:lnTo>
                  <a:lnTo>
                    <a:pt x="946" y="3184"/>
                  </a:lnTo>
                  <a:lnTo>
                    <a:pt x="940" y="3192"/>
                  </a:lnTo>
                  <a:lnTo>
                    <a:pt x="933" y="3199"/>
                  </a:lnTo>
                  <a:lnTo>
                    <a:pt x="928" y="3208"/>
                  </a:lnTo>
                  <a:lnTo>
                    <a:pt x="922" y="3217"/>
                  </a:lnTo>
                  <a:lnTo>
                    <a:pt x="918" y="3226"/>
                  </a:lnTo>
                  <a:lnTo>
                    <a:pt x="911" y="3246"/>
                  </a:lnTo>
                  <a:lnTo>
                    <a:pt x="905" y="3266"/>
                  </a:lnTo>
                  <a:lnTo>
                    <a:pt x="902" y="3288"/>
                  </a:lnTo>
                  <a:lnTo>
                    <a:pt x="901" y="3312"/>
                  </a:lnTo>
                  <a:lnTo>
                    <a:pt x="901" y="3520"/>
                  </a:lnTo>
                  <a:lnTo>
                    <a:pt x="1119" y="3520"/>
                  </a:lnTo>
                  <a:lnTo>
                    <a:pt x="1119" y="3314"/>
                  </a:lnTo>
                  <a:lnTo>
                    <a:pt x="1120" y="3306"/>
                  </a:lnTo>
                  <a:lnTo>
                    <a:pt x="1122" y="3299"/>
                  </a:lnTo>
                  <a:lnTo>
                    <a:pt x="1125" y="3294"/>
                  </a:lnTo>
                  <a:lnTo>
                    <a:pt x="1130" y="3288"/>
                  </a:lnTo>
                  <a:lnTo>
                    <a:pt x="1137" y="3285"/>
                  </a:lnTo>
                  <a:lnTo>
                    <a:pt x="1144" y="3283"/>
                  </a:lnTo>
                  <a:lnTo>
                    <a:pt x="1154" y="3281"/>
                  </a:lnTo>
                  <a:lnTo>
                    <a:pt x="1165" y="3281"/>
                  </a:lnTo>
                  <a:lnTo>
                    <a:pt x="1174" y="3281"/>
                  </a:lnTo>
                  <a:lnTo>
                    <a:pt x="1184" y="3283"/>
                  </a:lnTo>
                  <a:lnTo>
                    <a:pt x="1191" y="3285"/>
                  </a:lnTo>
                  <a:lnTo>
                    <a:pt x="1198" y="3288"/>
                  </a:lnTo>
                  <a:lnTo>
                    <a:pt x="1202" y="3294"/>
                  </a:lnTo>
                  <a:lnTo>
                    <a:pt x="1205" y="3299"/>
                  </a:lnTo>
                  <a:lnTo>
                    <a:pt x="1208" y="3306"/>
                  </a:lnTo>
                  <a:lnTo>
                    <a:pt x="1209" y="3314"/>
                  </a:lnTo>
                  <a:lnTo>
                    <a:pt x="1209" y="3511"/>
                  </a:lnTo>
                  <a:lnTo>
                    <a:pt x="1209" y="3520"/>
                  </a:lnTo>
                  <a:lnTo>
                    <a:pt x="1208" y="3528"/>
                  </a:lnTo>
                  <a:lnTo>
                    <a:pt x="1205" y="3534"/>
                  </a:lnTo>
                  <a:lnTo>
                    <a:pt x="1202" y="3540"/>
                  </a:lnTo>
                  <a:lnTo>
                    <a:pt x="1198" y="3546"/>
                  </a:lnTo>
                  <a:lnTo>
                    <a:pt x="1194" y="3551"/>
                  </a:lnTo>
                  <a:lnTo>
                    <a:pt x="1188" y="3556"/>
                  </a:lnTo>
                  <a:lnTo>
                    <a:pt x="1182" y="3561"/>
                  </a:lnTo>
                  <a:lnTo>
                    <a:pt x="1175" y="3565"/>
                  </a:lnTo>
                  <a:lnTo>
                    <a:pt x="1168" y="3568"/>
                  </a:lnTo>
                  <a:lnTo>
                    <a:pt x="1159" y="3570"/>
                  </a:lnTo>
                  <a:lnTo>
                    <a:pt x="1150" y="3574"/>
                  </a:lnTo>
                  <a:lnTo>
                    <a:pt x="1128" y="3576"/>
                  </a:lnTo>
                  <a:lnTo>
                    <a:pt x="1104" y="3577"/>
                  </a:lnTo>
                  <a:lnTo>
                    <a:pt x="1104" y="3703"/>
                  </a:lnTo>
                  <a:lnTo>
                    <a:pt x="1131" y="3704"/>
                  </a:lnTo>
                  <a:lnTo>
                    <a:pt x="1143" y="3706"/>
                  </a:lnTo>
                  <a:lnTo>
                    <a:pt x="1155" y="3708"/>
                  </a:lnTo>
                  <a:lnTo>
                    <a:pt x="1165" y="3710"/>
                  </a:lnTo>
                  <a:lnTo>
                    <a:pt x="1173" y="3712"/>
                  </a:lnTo>
                  <a:lnTo>
                    <a:pt x="1181" y="3715"/>
                  </a:lnTo>
                  <a:lnTo>
                    <a:pt x="1186" y="3719"/>
                  </a:lnTo>
                  <a:lnTo>
                    <a:pt x="1191" y="3724"/>
                  </a:lnTo>
                  <a:lnTo>
                    <a:pt x="1196" y="3729"/>
                  </a:lnTo>
                  <a:lnTo>
                    <a:pt x="1200" y="3736"/>
                  </a:lnTo>
                  <a:lnTo>
                    <a:pt x="1203" y="3742"/>
                  </a:lnTo>
                  <a:lnTo>
                    <a:pt x="1205" y="3751"/>
                  </a:lnTo>
                  <a:lnTo>
                    <a:pt x="1208" y="3759"/>
                  </a:lnTo>
                  <a:lnTo>
                    <a:pt x="1209" y="3769"/>
                  </a:lnTo>
                  <a:lnTo>
                    <a:pt x="1209" y="3779"/>
                  </a:lnTo>
                  <a:lnTo>
                    <a:pt x="1209" y="4038"/>
                  </a:lnTo>
                  <a:lnTo>
                    <a:pt x="1208" y="4047"/>
                  </a:lnTo>
                  <a:lnTo>
                    <a:pt x="1205" y="4056"/>
                  </a:lnTo>
                  <a:lnTo>
                    <a:pt x="1202" y="4064"/>
                  </a:lnTo>
                  <a:lnTo>
                    <a:pt x="1198" y="4069"/>
                  </a:lnTo>
                  <a:lnTo>
                    <a:pt x="1191" y="4074"/>
                  </a:lnTo>
                  <a:lnTo>
                    <a:pt x="1184" y="4078"/>
                  </a:lnTo>
                  <a:lnTo>
                    <a:pt x="1174" y="4079"/>
                  </a:lnTo>
                  <a:lnTo>
                    <a:pt x="1165" y="4080"/>
                  </a:lnTo>
                  <a:lnTo>
                    <a:pt x="1154" y="4079"/>
                  </a:lnTo>
                  <a:lnTo>
                    <a:pt x="1145" y="4078"/>
                  </a:lnTo>
                  <a:lnTo>
                    <a:pt x="1137" y="4074"/>
                  </a:lnTo>
                  <a:lnTo>
                    <a:pt x="1131" y="4069"/>
                  </a:lnTo>
                  <a:lnTo>
                    <a:pt x="1126" y="4064"/>
                  </a:lnTo>
                  <a:lnTo>
                    <a:pt x="1123" y="4056"/>
                  </a:lnTo>
                  <a:lnTo>
                    <a:pt x="1121" y="4047"/>
                  </a:lnTo>
                  <a:lnTo>
                    <a:pt x="1120" y="4038"/>
                  </a:lnTo>
                  <a:lnTo>
                    <a:pt x="1120" y="3773"/>
                  </a:lnTo>
                  <a:lnTo>
                    <a:pt x="895" y="3773"/>
                  </a:lnTo>
                  <a:close/>
                  <a:moveTo>
                    <a:pt x="2052" y="4242"/>
                  </a:moveTo>
                  <a:lnTo>
                    <a:pt x="2052" y="4098"/>
                  </a:lnTo>
                  <a:lnTo>
                    <a:pt x="1752" y="4098"/>
                  </a:lnTo>
                  <a:lnTo>
                    <a:pt x="2028" y="3570"/>
                  </a:lnTo>
                  <a:lnTo>
                    <a:pt x="2033" y="3559"/>
                  </a:lnTo>
                  <a:lnTo>
                    <a:pt x="2038" y="3546"/>
                  </a:lnTo>
                  <a:lnTo>
                    <a:pt x="2043" y="3532"/>
                  </a:lnTo>
                  <a:lnTo>
                    <a:pt x="2046" y="3518"/>
                  </a:lnTo>
                  <a:lnTo>
                    <a:pt x="2049" y="3503"/>
                  </a:lnTo>
                  <a:lnTo>
                    <a:pt x="2050" y="3487"/>
                  </a:lnTo>
                  <a:lnTo>
                    <a:pt x="2051" y="3471"/>
                  </a:lnTo>
                  <a:lnTo>
                    <a:pt x="2052" y="3454"/>
                  </a:lnTo>
                  <a:lnTo>
                    <a:pt x="2051" y="3410"/>
                  </a:lnTo>
                  <a:lnTo>
                    <a:pt x="2049" y="3369"/>
                  </a:lnTo>
                  <a:lnTo>
                    <a:pt x="2044" y="3332"/>
                  </a:lnTo>
                  <a:lnTo>
                    <a:pt x="2038" y="3298"/>
                  </a:lnTo>
                  <a:lnTo>
                    <a:pt x="2030" y="3267"/>
                  </a:lnTo>
                  <a:lnTo>
                    <a:pt x="2025" y="3253"/>
                  </a:lnTo>
                  <a:lnTo>
                    <a:pt x="2021" y="3239"/>
                  </a:lnTo>
                  <a:lnTo>
                    <a:pt x="2015" y="3226"/>
                  </a:lnTo>
                  <a:lnTo>
                    <a:pt x="2009" y="3214"/>
                  </a:lnTo>
                  <a:lnTo>
                    <a:pt x="2003" y="3204"/>
                  </a:lnTo>
                  <a:lnTo>
                    <a:pt x="1997" y="3193"/>
                  </a:lnTo>
                  <a:lnTo>
                    <a:pt x="1989" y="3184"/>
                  </a:lnTo>
                  <a:lnTo>
                    <a:pt x="1980" y="3175"/>
                  </a:lnTo>
                  <a:lnTo>
                    <a:pt x="1971" y="3166"/>
                  </a:lnTo>
                  <a:lnTo>
                    <a:pt x="1961" y="3159"/>
                  </a:lnTo>
                  <a:lnTo>
                    <a:pt x="1950" y="3152"/>
                  </a:lnTo>
                  <a:lnTo>
                    <a:pt x="1939" y="3146"/>
                  </a:lnTo>
                  <a:lnTo>
                    <a:pt x="1926" y="3139"/>
                  </a:lnTo>
                  <a:lnTo>
                    <a:pt x="1912" y="3134"/>
                  </a:lnTo>
                  <a:lnTo>
                    <a:pt x="1897" y="3130"/>
                  </a:lnTo>
                  <a:lnTo>
                    <a:pt x="1882" y="3126"/>
                  </a:lnTo>
                  <a:lnTo>
                    <a:pt x="1865" y="3122"/>
                  </a:lnTo>
                  <a:lnTo>
                    <a:pt x="1848" y="3119"/>
                  </a:lnTo>
                  <a:lnTo>
                    <a:pt x="1829" y="3117"/>
                  </a:lnTo>
                  <a:lnTo>
                    <a:pt x="1810" y="3116"/>
                  </a:lnTo>
                  <a:lnTo>
                    <a:pt x="1791" y="3115"/>
                  </a:lnTo>
                  <a:lnTo>
                    <a:pt x="1769" y="3115"/>
                  </a:lnTo>
                  <a:lnTo>
                    <a:pt x="1736" y="3116"/>
                  </a:lnTo>
                  <a:lnTo>
                    <a:pt x="1704" y="3118"/>
                  </a:lnTo>
                  <a:lnTo>
                    <a:pt x="1675" y="3122"/>
                  </a:lnTo>
                  <a:lnTo>
                    <a:pt x="1648" y="3128"/>
                  </a:lnTo>
                  <a:lnTo>
                    <a:pt x="1623" y="3135"/>
                  </a:lnTo>
                  <a:lnTo>
                    <a:pt x="1600" y="3145"/>
                  </a:lnTo>
                  <a:lnTo>
                    <a:pt x="1580" y="3156"/>
                  </a:lnTo>
                  <a:lnTo>
                    <a:pt x="1570" y="3162"/>
                  </a:lnTo>
                  <a:lnTo>
                    <a:pt x="1561" y="3168"/>
                  </a:lnTo>
                  <a:lnTo>
                    <a:pt x="1553" y="3176"/>
                  </a:lnTo>
                  <a:lnTo>
                    <a:pt x="1545" y="3182"/>
                  </a:lnTo>
                  <a:lnTo>
                    <a:pt x="1538" y="3191"/>
                  </a:lnTo>
                  <a:lnTo>
                    <a:pt x="1531" y="3198"/>
                  </a:lnTo>
                  <a:lnTo>
                    <a:pt x="1525" y="3207"/>
                  </a:lnTo>
                  <a:lnTo>
                    <a:pt x="1519" y="3217"/>
                  </a:lnTo>
                  <a:lnTo>
                    <a:pt x="1514" y="3226"/>
                  </a:lnTo>
                  <a:lnTo>
                    <a:pt x="1510" y="3236"/>
                  </a:lnTo>
                  <a:lnTo>
                    <a:pt x="1506" y="3246"/>
                  </a:lnTo>
                  <a:lnTo>
                    <a:pt x="1502" y="3257"/>
                  </a:lnTo>
                  <a:lnTo>
                    <a:pt x="1496" y="3280"/>
                  </a:lnTo>
                  <a:lnTo>
                    <a:pt x="1493" y="3303"/>
                  </a:lnTo>
                  <a:lnTo>
                    <a:pt x="1492" y="3330"/>
                  </a:lnTo>
                  <a:lnTo>
                    <a:pt x="1492" y="3525"/>
                  </a:lnTo>
                  <a:lnTo>
                    <a:pt x="1711" y="3525"/>
                  </a:lnTo>
                  <a:lnTo>
                    <a:pt x="1711" y="3333"/>
                  </a:lnTo>
                  <a:lnTo>
                    <a:pt x="1712" y="3323"/>
                  </a:lnTo>
                  <a:lnTo>
                    <a:pt x="1715" y="3313"/>
                  </a:lnTo>
                  <a:lnTo>
                    <a:pt x="1719" y="3305"/>
                  </a:lnTo>
                  <a:lnTo>
                    <a:pt x="1724" y="3298"/>
                  </a:lnTo>
                  <a:lnTo>
                    <a:pt x="1732" y="3293"/>
                  </a:lnTo>
                  <a:lnTo>
                    <a:pt x="1740" y="3290"/>
                  </a:lnTo>
                  <a:lnTo>
                    <a:pt x="1751" y="3287"/>
                  </a:lnTo>
                  <a:lnTo>
                    <a:pt x="1763" y="3286"/>
                  </a:lnTo>
                  <a:lnTo>
                    <a:pt x="1775" y="3287"/>
                  </a:lnTo>
                  <a:lnTo>
                    <a:pt x="1780" y="3290"/>
                  </a:lnTo>
                  <a:lnTo>
                    <a:pt x="1785" y="3292"/>
                  </a:lnTo>
                  <a:lnTo>
                    <a:pt x="1790" y="3294"/>
                  </a:lnTo>
                  <a:lnTo>
                    <a:pt x="1794" y="3297"/>
                  </a:lnTo>
                  <a:lnTo>
                    <a:pt x="1797" y="3301"/>
                  </a:lnTo>
                  <a:lnTo>
                    <a:pt x="1800" y="3306"/>
                  </a:lnTo>
                  <a:lnTo>
                    <a:pt x="1806" y="3316"/>
                  </a:lnTo>
                  <a:lnTo>
                    <a:pt x="1810" y="3329"/>
                  </a:lnTo>
                  <a:lnTo>
                    <a:pt x="1812" y="3344"/>
                  </a:lnTo>
                  <a:lnTo>
                    <a:pt x="1813" y="3361"/>
                  </a:lnTo>
                  <a:lnTo>
                    <a:pt x="1812" y="3397"/>
                  </a:lnTo>
                  <a:lnTo>
                    <a:pt x="1810" y="3429"/>
                  </a:lnTo>
                  <a:lnTo>
                    <a:pt x="1807" y="3460"/>
                  </a:lnTo>
                  <a:lnTo>
                    <a:pt x="1801" y="3490"/>
                  </a:lnTo>
                  <a:lnTo>
                    <a:pt x="1795" y="3517"/>
                  </a:lnTo>
                  <a:lnTo>
                    <a:pt x="1787" y="3543"/>
                  </a:lnTo>
                  <a:lnTo>
                    <a:pt x="1778" y="3566"/>
                  </a:lnTo>
                  <a:lnTo>
                    <a:pt x="1768" y="3588"/>
                  </a:lnTo>
                  <a:lnTo>
                    <a:pt x="1492" y="4094"/>
                  </a:lnTo>
                  <a:lnTo>
                    <a:pt x="1492" y="4242"/>
                  </a:lnTo>
                  <a:lnTo>
                    <a:pt x="2052" y="4242"/>
                  </a:lnTo>
                  <a:close/>
                  <a:moveTo>
                    <a:pt x="2921" y="4242"/>
                  </a:moveTo>
                  <a:lnTo>
                    <a:pt x="2921" y="3688"/>
                  </a:lnTo>
                  <a:lnTo>
                    <a:pt x="2648" y="3688"/>
                  </a:lnTo>
                  <a:lnTo>
                    <a:pt x="2648" y="3860"/>
                  </a:lnTo>
                  <a:lnTo>
                    <a:pt x="2699" y="3860"/>
                  </a:lnTo>
                  <a:lnTo>
                    <a:pt x="2699" y="4069"/>
                  </a:lnTo>
                  <a:lnTo>
                    <a:pt x="2699" y="4075"/>
                  </a:lnTo>
                  <a:lnTo>
                    <a:pt x="2697" y="4081"/>
                  </a:lnTo>
                  <a:lnTo>
                    <a:pt x="2693" y="4085"/>
                  </a:lnTo>
                  <a:lnTo>
                    <a:pt x="2690" y="4089"/>
                  </a:lnTo>
                  <a:lnTo>
                    <a:pt x="2685" y="4093"/>
                  </a:lnTo>
                  <a:lnTo>
                    <a:pt x="2678" y="4095"/>
                  </a:lnTo>
                  <a:lnTo>
                    <a:pt x="2671" y="4096"/>
                  </a:lnTo>
                  <a:lnTo>
                    <a:pt x="2662" y="4096"/>
                  </a:lnTo>
                  <a:lnTo>
                    <a:pt x="2654" y="4096"/>
                  </a:lnTo>
                  <a:lnTo>
                    <a:pt x="2646" y="4095"/>
                  </a:lnTo>
                  <a:lnTo>
                    <a:pt x="2640" y="4093"/>
                  </a:lnTo>
                  <a:lnTo>
                    <a:pt x="2635" y="4089"/>
                  </a:lnTo>
                  <a:lnTo>
                    <a:pt x="2631" y="4085"/>
                  </a:lnTo>
                  <a:lnTo>
                    <a:pt x="2628" y="4081"/>
                  </a:lnTo>
                  <a:lnTo>
                    <a:pt x="2627" y="4075"/>
                  </a:lnTo>
                  <a:lnTo>
                    <a:pt x="2626" y="4069"/>
                  </a:lnTo>
                  <a:lnTo>
                    <a:pt x="2626" y="3294"/>
                  </a:lnTo>
                  <a:lnTo>
                    <a:pt x="2627" y="3287"/>
                  </a:lnTo>
                  <a:lnTo>
                    <a:pt x="2628" y="3282"/>
                  </a:lnTo>
                  <a:lnTo>
                    <a:pt x="2631" y="3277"/>
                  </a:lnTo>
                  <a:lnTo>
                    <a:pt x="2635" y="3273"/>
                  </a:lnTo>
                  <a:lnTo>
                    <a:pt x="2640" y="3270"/>
                  </a:lnTo>
                  <a:lnTo>
                    <a:pt x="2646" y="3268"/>
                  </a:lnTo>
                  <a:lnTo>
                    <a:pt x="2654" y="3267"/>
                  </a:lnTo>
                  <a:lnTo>
                    <a:pt x="2662" y="3266"/>
                  </a:lnTo>
                  <a:lnTo>
                    <a:pt x="2671" y="3267"/>
                  </a:lnTo>
                  <a:lnTo>
                    <a:pt x="2678" y="3268"/>
                  </a:lnTo>
                  <a:lnTo>
                    <a:pt x="2685" y="3270"/>
                  </a:lnTo>
                  <a:lnTo>
                    <a:pt x="2690" y="3273"/>
                  </a:lnTo>
                  <a:lnTo>
                    <a:pt x="2693" y="3277"/>
                  </a:lnTo>
                  <a:lnTo>
                    <a:pt x="2697" y="3282"/>
                  </a:lnTo>
                  <a:lnTo>
                    <a:pt x="2699" y="3287"/>
                  </a:lnTo>
                  <a:lnTo>
                    <a:pt x="2699" y="3294"/>
                  </a:lnTo>
                  <a:lnTo>
                    <a:pt x="2699" y="3520"/>
                  </a:lnTo>
                  <a:lnTo>
                    <a:pt x="2921" y="3520"/>
                  </a:lnTo>
                  <a:lnTo>
                    <a:pt x="2921" y="3312"/>
                  </a:lnTo>
                  <a:lnTo>
                    <a:pt x="2920" y="3288"/>
                  </a:lnTo>
                  <a:lnTo>
                    <a:pt x="2916" y="3266"/>
                  </a:lnTo>
                  <a:lnTo>
                    <a:pt x="2912" y="3246"/>
                  </a:lnTo>
                  <a:lnTo>
                    <a:pt x="2904" y="3226"/>
                  </a:lnTo>
                  <a:lnTo>
                    <a:pt x="2895" y="3208"/>
                  </a:lnTo>
                  <a:lnTo>
                    <a:pt x="2884" y="3192"/>
                  </a:lnTo>
                  <a:lnTo>
                    <a:pt x="2870" y="3177"/>
                  </a:lnTo>
                  <a:lnTo>
                    <a:pt x="2855" y="3164"/>
                  </a:lnTo>
                  <a:lnTo>
                    <a:pt x="2838" y="3152"/>
                  </a:lnTo>
                  <a:lnTo>
                    <a:pt x="2818" y="3143"/>
                  </a:lnTo>
                  <a:lnTo>
                    <a:pt x="2796" y="3134"/>
                  </a:lnTo>
                  <a:lnTo>
                    <a:pt x="2773" y="3127"/>
                  </a:lnTo>
                  <a:lnTo>
                    <a:pt x="2747" y="3121"/>
                  </a:lnTo>
                  <a:lnTo>
                    <a:pt x="2719" y="3118"/>
                  </a:lnTo>
                  <a:lnTo>
                    <a:pt x="2690" y="3116"/>
                  </a:lnTo>
                  <a:lnTo>
                    <a:pt x="2658" y="3115"/>
                  </a:lnTo>
                  <a:lnTo>
                    <a:pt x="2624" y="3116"/>
                  </a:lnTo>
                  <a:lnTo>
                    <a:pt x="2593" y="3118"/>
                  </a:lnTo>
                  <a:lnTo>
                    <a:pt x="2564" y="3122"/>
                  </a:lnTo>
                  <a:lnTo>
                    <a:pt x="2537" y="3129"/>
                  </a:lnTo>
                  <a:lnTo>
                    <a:pt x="2511" y="3136"/>
                  </a:lnTo>
                  <a:lnTo>
                    <a:pt x="2489" y="3145"/>
                  </a:lnTo>
                  <a:lnTo>
                    <a:pt x="2468" y="3157"/>
                  </a:lnTo>
                  <a:lnTo>
                    <a:pt x="2459" y="3162"/>
                  </a:lnTo>
                  <a:lnTo>
                    <a:pt x="2450" y="3168"/>
                  </a:lnTo>
                  <a:lnTo>
                    <a:pt x="2441" y="3176"/>
                  </a:lnTo>
                  <a:lnTo>
                    <a:pt x="2434" y="3183"/>
                  </a:lnTo>
                  <a:lnTo>
                    <a:pt x="2426" y="3191"/>
                  </a:lnTo>
                  <a:lnTo>
                    <a:pt x="2420" y="3199"/>
                  </a:lnTo>
                  <a:lnTo>
                    <a:pt x="2414" y="3208"/>
                  </a:lnTo>
                  <a:lnTo>
                    <a:pt x="2407" y="3218"/>
                  </a:lnTo>
                  <a:lnTo>
                    <a:pt x="2403" y="3226"/>
                  </a:lnTo>
                  <a:lnTo>
                    <a:pt x="2397" y="3237"/>
                  </a:lnTo>
                  <a:lnTo>
                    <a:pt x="2394" y="3247"/>
                  </a:lnTo>
                  <a:lnTo>
                    <a:pt x="2390" y="3258"/>
                  </a:lnTo>
                  <a:lnTo>
                    <a:pt x="2385" y="3281"/>
                  </a:lnTo>
                  <a:lnTo>
                    <a:pt x="2381" y="3306"/>
                  </a:lnTo>
                  <a:lnTo>
                    <a:pt x="2380" y="3332"/>
                  </a:lnTo>
                  <a:lnTo>
                    <a:pt x="2380" y="4060"/>
                  </a:lnTo>
                  <a:lnTo>
                    <a:pt x="2381" y="4085"/>
                  </a:lnTo>
                  <a:lnTo>
                    <a:pt x="2385" y="4108"/>
                  </a:lnTo>
                  <a:lnTo>
                    <a:pt x="2390" y="4128"/>
                  </a:lnTo>
                  <a:lnTo>
                    <a:pt x="2397" y="4147"/>
                  </a:lnTo>
                  <a:lnTo>
                    <a:pt x="2402" y="4156"/>
                  </a:lnTo>
                  <a:lnTo>
                    <a:pt x="2406" y="4164"/>
                  </a:lnTo>
                  <a:lnTo>
                    <a:pt x="2411" y="4172"/>
                  </a:lnTo>
                  <a:lnTo>
                    <a:pt x="2418" y="4179"/>
                  </a:lnTo>
                  <a:lnTo>
                    <a:pt x="2424" y="4187"/>
                  </a:lnTo>
                  <a:lnTo>
                    <a:pt x="2431" y="4193"/>
                  </a:lnTo>
                  <a:lnTo>
                    <a:pt x="2438" y="4200"/>
                  </a:lnTo>
                  <a:lnTo>
                    <a:pt x="2447" y="4206"/>
                  </a:lnTo>
                  <a:lnTo>
                    <a:pt x="2463" y="4217"/>
                  </a:lnTo>
                  <a:lnTo>
                    <a:pt x="2480" y="4225"/>
                  </a:lnTo>
                  <a:lnTo>
                    <a:pt x="2498" y="4234"/>
                  </a:lnTo>
                  <a:lnTo>
                    <a:pt x="2518" y="4240"/>
                  </a:lnTo>
                  <a:lnTo>
                    <a:pt x="2537" y="4245"/>
                  </a:lnTo>
                  <a:lnTo>
                    <a:pt x="2557" y="4249"/>
                  </a:lnTo>
                  <a:lnTo>
                    <a:pt x="2579" y="4251"/>
                  </a:lnTo>
                  <a:lnTo>
                    <a:pt x="2600" y="4251"/>
                  </a:lnTo>
                  <a:lnTo>
                    <a:pt x="2623" y="4250"/>
                  </a:lnTo>
                  <a:lnTo>
                    <a:pt x="2645" y="4247"/>
                  </a:lnTo>
                  <a:lnTo>
                    <a:pt x="2667" y="4242"/>
                  </a:lnTo>
                  <a:lnTo>
                    <a:pt x="2688" y="4234"/>
                  </a:lnTo>
                  <a:lnTo>
                    <a:pt x="2709" y="4223"/>
                  </a:lnTo>
                  <a:lnTo>
                    <a:pt x="2730" y="4212"/>
                  </a:lnTo>
                  <a:lnTo>
                    <a:pt x="2751" y="4197"/>
                  </a:lnTo>
                  <a:lnTo>
                    <a:pt x="2772" y="4180"/>
                  </a:lnTo>
                  <a:lnTo>
                    <a:pt x="2804" y="4242"/>
                  </a:lnTo>
                  <a:lnTo>
                    <a:pt x="2921" y="4242"/>
                  </a:lnTo>
                  <a:close/>
                  <a:moveTo>
                    <a:pt x="2972" y="4242"/>
                  </a:moveTo>
                  <a:lnTo>
                    <a:pt x="3281" y="4242"/>
                  </a:lnTo>
                  <a:lnTo>
                    <a:pt x="3305" y="4240"/>
                  </a:lnTo>
                  <a:lnTo>
                    <a:pt x="3329" y="4238"/>
                  </a:lnTo>
                  <a:lnTo>
                    <a:pt x="3352" y="4234"/>
                  </a:lnTo>
                  <a:lnTo>
                    <a:pt x="3373" y="4228"/>
                  </a:lnTo>
                  <a:lnTo>
                    <a:pt x="3394" y="4220"/>
                  </a:lnTo>
                  <a:lnTo>
                    <a:pt x="3415" y="4210"/>
                  </a:lnTo>
                  <a:lnTo>
                    <a:pt x="3434" y="4200"/>
                  </a:lnTo>
                  <a:lnTo>
                    <a:pt x="3452" y="4187"/>
                  </a:lnTo>
                  <a:lnTo>
                    <a:pt x="3461" y="4179"/>
                  </a:lnTo>
                  <a:lnTo>
                    <a:pt x="3469" y="4172"/>
                  </a:lnTo>
                  <a:lnTo>
                    <a:pt x="3477" y="4164"/>
                  </a:lnTo>
                  <a:lnTo>
                    <a:pt x="3483" y="4156"/>
                  </a:lnTo>
                  <a:lnTo>
                    <a:pt x="3491" y="4147"/>
                  </a:lnTo>
                  <a:lnTo>
                    <a:pt x="3496" y="4138"/>
                  </a:lnTo>
                  <a:lnTo>
                    <a:pt x="3502" y="4128"/>
                  </a:lnTo>
                  <a:lnTo>
                    <a:pt x="3507" y="4117"/>
                  </a:lnTo>
                  <a:lnTo>
                    <a:pt x="3510" y="4108"/>
                  </a:lnTo>
                  <a:lnTo>
                    <a:pt x="3514" y="4096"/>
                  </a:lnTo>
                  <a:lnTo>
                    <a:pt x="3518" y="4085"/>
                  </a:lnTo>
                  <a:lnTo>
                    <a:pt x="3520" y="4073"/>
                  </a:lnTo>
                  <a:lnTo>
                    <a:pt x="3523" y="4047"/>
                  </a:lnTo>
                  <a:lnTo>
                    <a:pt x="3524" y="4021"/>
                  </a:lnTo>
                  <a:lnTo>
                    <a:pt x="3524" y="3804"/>
                  </a:lnTo>
                  <a:lnTo>
                    <a:pt x="3524" y="3789"/>
                  </a:lnTo>
                  <a:lnTo>
                    <a:pt x="3522" y="3775"/>
                  </a:lnTo>
                  <a:lnTo>
                    <a:pt x="3519" y="3761"/>
                  </a:lnTo>
                  <a:lnTo>
                    <a:pt x="3516" y="3748"/>
                  </a:lnTo>
                  <a:lnTo>
                    <a:pt x="3510" y="3736"/>
                  </a:lnTo>
                  <a:lnTo>
                    <a:pt x="3504" y="3724"/>
                  </a:lnTo>
                  <a:lnTo>
                    <a:pt x="3495" y="3713"/>
                  </a:lnTo>
                  <a:lnTo>
                    <a:pt x="3487" y="3702"/>
                  </a:lnTo>
                  <a:lnTo>
                    <a:pt x="3477" y="3693"/>
                  </a:lnTo>
                  <a:lnTo>
                    <a:pt x="3465" y="3684"/>
                  </a:lnTo>
                  <a:lnTo>
                    <a:pt x="3453" y="3675"/>
                  </a:lnTo>
                  <a:lnTo>
                    <a:pt x="3439" y="3667"/>
                  </a:lnTo>
                  <a:lnTo>
                    <a:pt x="3424" y="3660"/>
                  </a:lnTo>
                  <a:lnTo>
                    <a:pt x="3408" y="3654"/>
                  </a:lnTo>
                  <a:lnTo>
                    <a:pt x="3391" y="3649"/>
                  </a:lnTo>
                  <a:lnTo>
                    <a:pt x="3373" y="3643"/>
                  </a:lnTo>
                  <a:lnTo>
                    <a:pt x="3391" y="3637"/>
                  </a:lnTo>
                  <a:lnTo>
                    <a:pt x="3407" y="3630"/>
                  </a:lnTo>
                  <a:lnTo>
                    <a:pt x="3422" y="3623"/>
                  </a:lnTo>
                  <a:lnTo>
                    <a:pt x="3436" y="3614"/>
                  </a:lnTo>
                  <a:lnTo>
                    <a:pt x="3449" y="3607"/>
                  </a:lnTo>
                  <a:lnTo>
                    <a:pt x="3461" y="3597"/>
                  </a:lnTo>
                  <a:lnTo>
                    <a:pt x="3472" y="3588"/>
                  </a:lnTo>
                  <a:lnTo>
                    <a:pt x="3481" y="3578"/>
                  </a:lnTo>
                  <a:lnTo>
                    <a:pt x="3489" y="3567"/>
                  </a:lnTo>
                  <a:lnTo>
                    <a:pt x="3496" y="3555"/>
                  </a:lnTo>
                  <a:lnTo>
                    <a:pt x="3503" y="3545"/>
                  </a:lnTo>
                  <a:lnTo>
                    <a:pt x="3508" y="3532"/>
                  </a:lnTo>
                  <a:lnTo>
                    <a:pt x="3511" y="3519"/>
                  </a:lnTo>
                  <a:lnTo>
                    <a:pt x="3514" y="3506"/>
                  </a:lnTo>
                  <a:lnTo>
                    <a:pt x="3516" y="3492"/>
                  </a:lnTo>
                  <a:lnTo>
                    <a:pt x="3517" y="3477"/>
                  </a:lnTo>
                  <a:lnTo>
                    <a:pt x="3517" y="3323"/>
                  </a:lnTo>
                  <a:lnTo>
                    <a:pt x="3516" y="3297"/>
                  </a:lnTo>
                  <a:lnTo>
                    <a:pt x="3513" y="3285"/>
                  </a:lnTo>
                  <a:lnTo>
                    <a:pt x="3512" y="3275"/>
                  </a:lnTo>
                  <a:lnTo>
                    <a:pt x="3509" y="3264"/>
                  </a:lnTo>
                  <a:lnTo>
                    <a:pt x="3506" y="3253"/>
                  </a:lnTo>
                  <a:lnTo>
                    <a:pt x="3502" y="3242"/>
                  </a:lnTo>
                  <a:lnTo>
                    <a:pt x="3497" y="3233"/>
                  </a:lnTo>
                  <a:lnTo>
                    <a:pt x="3492" y="3224"/>
                  </a:lnTo>
                  <a:lnTo>
                    <a:pt x="3487" y="3216"/>
                  </a:lnTo>
                  <a:lnTo>
                    <a:pt x="3480" y="3207"/>
                  </a:lnTo>
                  <a:lnTo>
                    <a:pt x="3474" y="3198"/>
                  </a:lnTo>
                  <a:lnTo>
                    <a:pt x="3466" y="3192"/>
                  </a:lnTo>
                  <a:lnTo>
                    <a:pt x="3459" y="3184"/>
                  </a:lnTo>
                  <a:lnTo>
                    <a:pt x="3449" y="3178"/>
                  </a:lnTo>
                  <a:lnTo>
                    <a:pt x="3440" y="3172"/>
                  </a:lnTo>
                  <a:lnTo>
                    <a:pt x="3421" y="3161"/>
                  </a:lnTo>
                  <a:lnTo>
                    <a:pt x="3401" y="3151"/>
                  </a:lnTo>
                  <a:lnTo>
                    <a:pt x="3379" y="3143"/>
                  </a:lnTo>
                  <a:lnTo>
                    <a:pt x="3357" y="3136"/>
                  </a:lnTo>
                  <a:lnTo>
                    <a:pt x="3334" y="3131"/>
                  </a:lnTo>
                  <a:lnTo>
                    <a:pt x="3311" y="3128"/>
                  </a:lnTo>
                  <a:lnTo>
                    <a:pt x="3286" y="3126"/>
                  </a:lnTo>
                  <a:lnTo>
                    <a:pt x="3260" y="3124"/>
                  </a:lnTo>
                  <a:lnTo>
                    <a:pt x="2972" y="3124"/>
                  </a:lnTo>
                  <a:lnTo>
                    <a:pt x="2972" y="4242"/>
                  </a:lnTo>
                  <a:close/>
                  <a:moveTo>
                    <a:pt x="3285" y="3517"/>
                  </a:moveTo>
                  <a:lnTo>
                    <a:pt x="3285" y="3327"/>
                  </a:lnTo>
                  <a:lnTo>
                    <a:pt x="3284" y="3313"/>
                  </a:lnTo>
                  <a:lnTo>
                    <a:pt x="3281" y="3301"/>
                  </a:lnTo>
                  <a:lnTo>
                    <a:pt x="3279" y="3296"/>
                  </a:lnTo>
                  <a:lnTo>
                    <a:pt x="3275" y="3292"/>
                  </a:lnTo>
                  <a:lnTo>
                    <a:pt x="3272" y="3287"/>
                  </a:lnTo>
                  <a:lnTo>
                    <a:pt x="3268" y="3283"/>
                  </a:lnTo>
                  <a:lnTo>
                    <a:pt x="3264" y="3280"/>
                  </a:lnTo>
                  <a:lnTo>
                    <a:pt x="3258" y="3277"/>
                  </a:lnTo>
                  <a:lnTo>
                    <a:pt x="3246" y="3272"/>
                  </a:lnTo>
                  <a:lnTo>
                    <a:pt x="3233" y="3269"/>
                  </a:lnTo>
                  <a:lnTo>
                    <a:pt x="3218" y="3269"/>
                  </a:lnTo>
                  <a:lnTo>
                    <a:pt x="3218" y="3577"/>
                  </a:lnTo>
                  <a:lnTo>
                    <a:pt x="3233" y="3576"/>
                  </a:lnTo>
                  <a:lnTo>
                    <a:pt x="3246" y="3573"/>
                  </a:lnTo>
                  <a:lnTo>
                    <a:pt x="3258" y="3568"/>
                  </a:lnTo>
                  <a:lnTo>
                    <a:pt x="3264" y="3565"/>
                  </a:lnTo>
                  <a:lnTo>
                    <a:pt x="3268" y="3562"/>
                  </a:lnTo>
                  <a:lnTo>
                    <a:pt x="3272" y="3558"/>
                  </a:lnTo>
                  <a:lnTo>
                    <a:pt x="3275" y="3553"/>
                  </a:lnTo>
                  <a:lnTo>
                    <a:pt x="3279" y="3548"/>
                  </a:lnTo>
                  <a:lnTo>
                    <a:pt x="3281" y="3543"/>
                  </a:lnTo>
                  <a:lnTo>
                    <a:pt x="3284" y="3531"/>
                  </a:lnTo>
                  <a:lnTo>
                    <a:pt x="3285" y="3517"/>
                  </a:lnTo>
                  <a:close/>
                  <a:moveTo>
                    <a:pt x="3285" y="4039"/>
                  </a:moveTo>
                  <a:lnTo>
                    <a:pt x="3285" y="3756"/>
                  </a:lnTo>
                  <a:lnTo>
                    <a:pt x="3284" y="3743"/>
                  </a:lnTo>
                  <a:lnTo>
                    <a:pt x="3281" y="3731"/>
                  </a:lnTo>
                  <a:lnTo>
                    <a:pt x="3279" y="3726"/>
                  </a:lnTo>
                  <a:lnTo>
                    <a:pt x="3275" y="3721"/>
                  </a:lnTo>
                  <a:lnTo>
                    <a:pt x="3272" y="3716"/>
                  </a:lnTo>
                  <a:lnTo>
                    <a:pt x="3268" y="3713"/>
                  </a:lnTo>
                  <a:lnTo>
                    <a:pt x="3264" y="3709"/>
                  </a:lnTo>
                  <a:lnTo>
                    <a:pt x="3258" y="3707"/>
                  </a:lnTo>
                  <a:lnTo>
                    <a:pt x="3246" y="3701"/>
                  </a:lnTo>
                  <a:lnTo>
                    <a:pt x="3233" y="3699"/>
                  </a:lnTo>
                  <a:lnTo>
                    <a:pt x="3218" y="3698"/>
                  </a:lnTo>
                  <a:lnTo>
                    <a:pt x="3218" y="4098"/>
                  </a:lnTo>
                  <a:lnTo>
                    <a:pt x="3233" y="4097"/>
                  </a:lnTo>
                  <a:lnTo>
                    <a:pt x="3246" y="4095"/>
                  </a:lnTo>
                  <a:lnTo>
                    <a:pt x="3258" y="4089"/>
                  </a:lnTo>
                  <a:lnTo>
                    <a:pt x="3264" y="4087"/>
                  </a:lnTo>
                  <a:lnTo>
                    <a:pt x="3268" y="4083"/>
                  </a:lnTo>
                  <a:lnTo>
                    <a:pt x="3272" y="4080"/>
                  </a:lnTo>
                  <a:lnTo>
                    <a:pt x="3275" y="4075"/>
                  </a:lnTo>
                  <a:lnTo>
                    <a:pt x="3279" y="4070"/>
                  </a:lnTo>
                  <a:lnTo>
                    <a:pt x="3281" y="4065"/>
                  </a:lnTo>
                  <a:lnTo>
                    <a:pt x="3284" y="4053"/>
                  </a:lnTo>
                  <a:lnTo>
                    <a:pt x="3285" y="4039"/>
                  </a:lnTo>
                  <a:close/>
                  <a:moveTo>
                    <a:pt x="3384" y="182"/>
                  </a:moveTo>
                  <a:lnTo>
                    <a:pt x="3384" y="1490"/>
                  </a:lnTo>
                  <a:lnTo>
                    <a:pt x="3847" y="1490"/>
                  </a:lnTo>
                  <a:lnTo>
                    <a:pt x="3847" y="182"/>
                  </a:lnTo>
                  <a:lnTo>
                    <a:pt x="3384" y="182"/>
                  </a:lnTo>
                  <a:close/>
                  <a:moveTo>
                    <a:pt x="801" y="2665"/>
                  </a:moveTo>
                  <a:lnTo>
                    <a:pt x="801" y="2665"/>
                  </a:lnTo>
                  <a:lnTo>
                    <a:pt x="780" y="2666"/>
                  </a:lnTo>
                  <a:lnTo>
                    <a:pt x="758" y="2669"/>
                  </a:lnTo>
                  <a:lnTo>
                    <a:pt x="737" y="2674"/>
                  </a:lnTo>
                  <a:lnTo>
                    <a:pt x="718" y="2682"/>
                  </a:lnTo>
                  <a:lnTo>
                    <a:pt x="698" y="2690"/>
                  </a:lnTo>
                  <a:lnTo>
                    <a:pt x="681" y="2701"/>
                  </a:lnTo>
                  <a:lnTo>
                    <a:pt x="664" y="2714"/>
                  </a:lnTo>
                  <a:lnTo>
                    <a:pt x="649" y="2728"/>
                  </a:lnTo>
                  <a:lnTo>
                    <a:pt x="635" y="2743"/>
                  </a:lnTo>
                  <a:lnTo>
                    <a:pt x="623" y="2760"/>
                  </a:lnTo>
                  <a:lnTo>
                    <a:pt x="613" y="2777"/>
                  </a:lnTo>
                  <a:lnTo>
                    <a:pt x="603" y="2796"/>
                  </a:lnTo>
                  <a:lnTo>
                    <a:pt x="595" y="2816"/>
                  </a:lnTo>
                  <a:lnTo>
                    <a:pt x="590" y="2837"/>
                  </a:lnTo>
                  <a:lnTo>
                    <a:pt x="587" y="2858"/>
                  </a:lnTo>
                  <a:lnTo>
                    <a:pt x="586" y="2880"/>
                  </a:lnTo>
                  <a:lnTo>
                    <a:pt x="586" y="4453"/>
                  </a:lnTo>
                  <a:lnTo>
                    <a:pt x="587" y="4474"/>
                  </a:lnTo>
                  <a:lnTo>
                    <a:pt x="590" y="4496"/>
                  </a:lnTo>
                  <a:lnTo>
                    <a:pt x="595" y="4516"/>
                  </a:lnTo>
                  <a:lnTo>
                    <a:pt x="603" y="4536"/>
                  </a:lnTo>
                  <a:lnTo>
                    <a:pt x="613" y="4555"/>
                  </a:lnTo>
                  <a:lnTo>
                    <a:pt x="623" y="4573"/>
                  </a:lnTo>
                  <a:lnTo>
                    <a:pt x="635" y="4589"/>
                  </a:lnTo>
                  <a:lnTo>
                    <a:pt x="649" y="4605"/>
                  </a:lnTo>
                  <a:lnTo>
                    <a:pt x="664" y="4619"/>
                  </a:lnTo>
                  <a:lnTo>
                    <a:pt x="681" y="4631"/>
                  </a:lnTo>
                  <a:lnTo>
                    <a:pt x="698" y="4641"/>
                  </a:lnTo>
                  <a:lnTo>
                    <a:pt x="718" y="4651"/>
                  </a:lnTo>
                  <a:lnTo>
                    <a:pt x="737" y="4658"/>
                  </a:lnTo>
                  <a:lnTo>
                    <a:pt x="758" y="4663"/>
                  </a:lnTo>
                  <a:lnTo>
                    <a:pt x="780" y="4667"/>
                  </a:lnTo>
                  <a:lnTo>
                    <a:pt x="801" y="4668"/>
                  </a:lnTo>
                  <a:lnTo>
                    <a:pt x="3566" y="4668"/>
                  </a:lnTo>
                  <a:lnTo>
                    <a:pt x="3587" y="4667"/>
                  </a:lnTo>
                  <a:lnTo>
                    <a:pt x="3609" y="4663"/>
                  </a:lnTo>
                  <a:lnTo>
                    <a:pt x="3629" y="4658"/>
                  </a:lnTo>
                  <a:lnTo>
                    <a:pt x="3650" y="4651"/>
                  </a:lnTo>
                  <a:lnTo>
                    <a:pt x="3668" y="4641"/>
                  </a:lnTo>
                  <a:lnTo>
                    <a:pt x="3686" y="4631"/>
                  </a:lnTo>
                  <a:lnTo>
                    <a:pt x="3702" y="4619"/>
                  </a:lnTo>
                  <a:lnTo>
                    <a:pt x="3717" y="4605"/>
                  </a:lnTo>
                  <a:lnTo>
                    <a:pt x="3731" y="4589"/>
                  </a:lnTo>
                  <a:lnTo>
                    <a:pt x="3744" y="4573"/>
                  </a:lnTo>
                  <a:lnTo>
                    <a:pt x="3755" y="4555"/>
                  </a:lnTo>
                  <a:lnTo>
                    <a:pt x="3763" y="4536"/>
                  </a:lnTo>
                  <a:lnTo>
                    <a:pt x="3771" y="4516"/>
                  </a:lnTo>
                  <a:lnTo>
                    <a:pt x="3776" y="4496"/>
                  </a:lnTo>
                  <a:lnTo>
                    <a:pt x="3779" y="4474"/>
                  </a:lnTo>
                  <a:lnTo>
                    <a:pt x="3780" y="4453"/>
                  </a:lnTo>
                  <a:lnTo>
                    <a:pt x="3780" y="2880"/>
                  </a:lnTo>
                  <a:lnTo>
                    <a:pt x="3779" y="2858"/>
                  </a:lnTo>
                  <a:lnTo>
                    <a:pt x="3776" y="2837"/>
                  </a:lnTo>
                  <a:lnTo>
                    <a:pt x="3771" y="2816"/>
                  </a:lnTo>
                  <a:lnTo>
                    <a:pt x="3763" y="2796"/>
                  </a:lnTo>
                  <a:lnTo>
                    <a:pt x="3755" y="2777"/>
                  </a:lnTo>
                  <a:lnTo>
                    <a:pt x="3744" y="2760"/>
                  </a:lnTo>
                  <a:lnTo>
                    <a:pt x="3731" y="2743"/>
                  </a:lnTo>
                  <a:lnTo>
                    <a:pt x="3717" y="2728"/>
                  </a:lnTo>
                  <a:lnTo>
                    <a:pt x="3702" y="2714"/>
                  </a:lnTo>
                  <a:lnTo>
                    <a:pt x="3686" y="2701"/>
                  </a:lnTo>
                  <a:lnTo>
                    <a:pt x="3668" y="2690"/>
                  </a:lnTo>
                  <a:lnTo>
                    <a:pt x="3650" y="2682"/>
                  </a:lnTo>
                  <a:lnTo>
                    <a:pt x="3629" y="2674"/>
                  </a:lnTo>
                  <a:lnTo>
                    <a:pt x="3609" y="2669"/>
                  </a:lnTo>
                  <a:lnTo>
                    <a:pt x="3587" y="2666"/>
                  </a:lnTo>
                  <a:lnTo>
                    <a:pt x="3566" y="2665"/>
                  </a:lnTo>
                  <a:lnTo>
                    <a:pt x="801" y="2665"/>
                  </a:lnTo>
                  <a:close/>
                  <a:moveTo>
                    <a:pt x="1562" y="182"/>
                  </a:moveTo>
                  <a:lnTo>
                    <a:pt x="1562" y="1490"/>
                  </a:lnTo>
                  <a:lnTo>
                    <a:pt x="2027" y="1490"/>
                  </a:lnTo>
                  <a:lnTo>
                    <a:pt x="2027" y="182"/>
                  </a:lnTo>
                  <a:lnTo>
                    <a:pt x="1562" y="182"/>
                  </a:lnTo>
                  <a:close/>
                  <a:moveTo>
                    <a:pt x="2168" y="182"/>
                  </a:moveTo>
                  <a:lnTo>
                    <a:pt x="2168" y="1490"/>
                  </a:lnTo>
                  <a:lnTo>
                    <a:pt x="2631" y="1490"/>
                  </a:lnTo>
                  <a:lnTo>
                    <a:pt x="2631" y="182"/>
                  </a:lnTo>
                  <a:lnTo>
                    <a:pt x="2168" y="182"/>
                  </a:lnTo>
                  <a:close/>
                  <a:moveTo>
                    <a:pt x="2778" y="182"/>
                  </a:moveTo>
                  <a:lnTo>
                    <a:pt x="2778" y="1490"/>
                  </a:lnTo>
                  <a:lnTo>
                    <a:pt x="3242" y="1490"/>
                  </a:lnTo>
                  <a:lnTo>
                    <a:pt x="3242" y="182"/>
                  </a:lnTo>
                  <a:lnTo>
                    <a:pt x="2778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421997" y="3174233"/>
            <a:ext cx="626785" cy="626785"/>
            <a:chOff x="1036435" y="3726418"/>
            <a:chExt cx="626785" cy="626785"/>
          </a:xfrm>
          <a:solidFill>
            <a:schemeClr val="bg1"/>
          </a:solidFill>
        </p:grpSpPr>
        <p:sp>
          <p:nvSpPr>
            <p:cNvPr id="45" name="椭圆 44"/>
            <p:cNvSpPr/>
            <p:nvPr/>
          </p:nvSpPr>
          <p:spPr>
            <a:xfrm>
              <a:off x="1036435" y="3726418"/>
              <a:ext cx="626785" cy="626785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400"/>
                </a:lnSpc>
                <a:spcBef>
                  <a:spcPts val="600"/>
                </a:spcBef>
              </a:pPr>
              <a:endParaRPr lang="zh-CN" altLang="en-US" sz="14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KSO_Shape"/>
            <p:cNvSpPr>
              <a:spLocks/>
            </p:cNvSpPr>
            <p:nvPr/>
          </p:nvSpPr>
          <p:spPr bwMode="auto">
            <a:xfrm>
              <a:off x="1176390" y="3864621"/>
              <a:ext cx="346874" cy="350377"/>
            </a:xfrm>
            <a:custGeom>
              <a:avLst/>
              <a:gdLst>
                <a:gd name="T0" fmla="*/ 2147483646 w 5271"/>
                <a:gd name="T1" fmla="*/ 2147483646 h 5325"/>
                <a:gd name="T2" fmla="*/ 2147483646 w 5271"/>
                <a:gd name="T3" fmla="*/ 2147483646 h 5325"/>
                <a:gd name="T4" fmla="*/ 2147483646 w 5271"/>
                <a:gd name="T5" fmla="*/ 2147483646 h 5325"/>
                <a:gd name="T6" fmla="*/ 2147483646 w 5271"/>
                <a:gd name="T7" fmla="*/ 2147483646 h 5325"/>
                <a:gd name="T8" fmla="*/ 2147483646 w 5271"/>
                <a:gd name="T9" fmla="*/ 2147483646 h 5325"/>
                <a:gd name="T10" fmla="*/ 2147483646 w 5271"/>
                <a:gd name="T11" fmla="*/ 2147483646 h 5325"/>
                <a:gd name="T12" fmla="*/ 2147483646 w 5271"/>
                <a:gd name="T13" fmla="*/ 2147483646 h 5325"/>
                <a:gd name="T14" fmla="*/ 2147483646 w 5271"/>
                <a:gd name="T15" fmla="*/ 2147483646 h 5325"/>
                <a:gd name="T16" fmla="*/ 2147483646 w 5271"/>
                <a:gd name="T17" fmla="*/ 2147483646 h 5325"/>
                <a:gd name="T18" fmla="*/ 2147483646 w 5271"/>
                <a:gd name="T19" fmla="*/ 2147483646 h 5325"/>
                <a:gd name="T20" fmla="*/ 2147483646 w 5271"/>
                <a:gd name="T21" fmla="*/ 2147483646 h 5325"/>
                <a:gd name="T22" fmla="*/ 2147483646 w 5271"/>
                <a:gd name="T23" fmla="*/ 2147483646 h 5325"/>
                <a:gd name="T24" fmla="*/ 2147483646 w 5271"/>
                <a:gd name="T25" fmla="*/ 2147483646 h 5325"/>
                <a:gd name="T26" fmla="*/ 2147483646 w 5271"/>
                <a:gd name="T27" fmla="*/ 2147483646 h 5325"/>
                <a:gd name="T28" fmla="*/ 2147483646 w 5271"/>
                <a:gd name="T29" fmla="*/ 2147483646 h 5325"/>
                <a:gd name="T30" fmla="*/ 2147483646 w 5271"/>
                <a:gd name="T31" fmla="*/ 2147483646 h 5325"/>
                <a:gd name="T32" fmla="*/ 2147483646 w 5271"/>
                <a:gd name="T33" fmla="*/ 2147483646 h 5325"/>
                <a:gd name="T34" fmla="*/ 2147483646 w 5271"/>
                <a:gd name="T35" fmla="*/ 2147483646 h 5325"/>
                <a:gd name="T36" fmla="*/ 2147483646 w 5271"/>
                <a:gd name="T37" fmla="*/ 2147483646 h 5325"/>
                <a:gd name="T38" fmla="*/ 2147483646 w 5271"/>
                <a:gd name="T39" fmla="*/ 2147483646 h 5325"/>
                <a:gd name="T40" fmla="*/ 2147483646 w 5271"/>
                <a:gd name="T41" fmla="*/ 2147483646 h 5325"/>
                <a:gd name="T42" fmla="*/ 2147483646 w 5271"/>
                <a:gd name="T43" fmla="*/ 2147483646 h 5325"/>
                <a:gd name="T44" fmla="*/ 2106295940 w 5271"/>
                <a:gd name="T45" fmla="*/ 2147483646 h 5325"/>
                <a:gd name="T46" fmla="*/ 1190576513 w 5271"/>
                <a:gd name="T47" fmla="*/ 2147483646 h 5325"/>
                <a:gd name="T48" fmla="*/ 503626650 w 5271"/>
                <a:gd name="T49" fmla="*/ 2147483646 h 5325"/>
                <a:gd name="T50" fmla="*/ 91533515 w 5271"/>
                <a:gd name="T51" fmla="*/ 2147483646 h 5325"/>
                <a:gd name="T52" fmla="*/ 0 w 5271"/>
                <a:gd name="T53" fmla="*/ 2147483646 h 5325"/>
                <a:gd name="T54" fmla="*/ 0 w 5271"/>
                <a:gd name="T55" fmla="*/ 2147483646 h 5325"/>
                <a:gd name="T56" fmla="*/ 91533515 w 5271"/>
                <a:gd name="T57" fmla="*/ 2147483646 h 5325"/>
                <a:gd name="T58" fmla="*/ 503626650 w 5271"/>
                <a:gd name="T59" fmla="*/ 2147483646 h 5325"/>
                <a:gd name="T60" fmla="*/ 1190576513 w 5271"/>
                <a:gd name="T61" fmla="*/ 2147483646 h 5325"/>
                <a:gd name="T62" fmla="*/ 2106295940 w 5271"/>
                <a:gd name="T63" fmla="*/ 2106080710 h 5325"/>
                <a:gd name="T64" fmla="*/ 2147483646 w 5271"/>
                <a:gd name="T65" fmla="*/ 1190365634 h 5325"/>
                <a:gd name="T66" fmla="*/ 2147483646 w 5271"/>
                <a:gd name="T67" fmla="*/ 549429189 h 5325"/>
                <a:gd name="T68" fmla="*/ 2147483646 w 5271"/>
                <a:gd name="T69" fmla="*/ 91507614 h 5325"/>
                <a:gd name="T70" fmla="*/ 2147483646 w 5271"/>
                <a:gd name="T71" fmla="*/ 0 h 5325"/>
                <a:gd name="T72" fmla="*/ 2147483646 w 5271"/>
                <a:gd name="T73" fmla="*/ 2147483646 h 5325"/>
                <a:gd name="T74" fmla="*/ 2147483646 w 5271"/>
                <a:gd name="T75" fmla="*/ 0 h 5325"/>
                <a:gd name="T76" fmla="*/ 2147483646 w 5271"/>
                <a:gd name="T77" fmla="*/ 2147483646 h 5325"/>
                <a:gd name="T78" fmla="*/ 2147483646 w 5271"/>
                <a:gd name="T79" fmla="*/ 2147483646 h 5325"/>
                <a:gd name="T80" fmla="*/ 2147483646 w 5271"/>
                <a:gd name="T81" fmla="*/ 2147483646 h 532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5271" h="5325">
                  <a:moveTo>
                    <a:pt x="3206" y="1612"/>
                  </a:moveTo>
                  <a:lnTo>
                    <a:pt x="2116" y="1612"/>
                  </a:lnTo>
                  <a:lnTo>
                    <a:pt x="2116" y="209"/>
                  </a:lnTo>
                  <a:lnTo>
                    <a:pt x="3206" y="209"/>
                  </a:lnTo>
                  <a:lnTo>
                    <a:pt x="3206" y="1612"/>
                  </a:lnTo>
                  <a:close/>
                  <a:moveTo>
                    <a:pt x="3985" y="3462"/>
                  </a:moveTo>
                  <a:lnTo>
                    <a:pt x="3985" y="3147"/>
                  </a:lnTo>
                  <a:lnTo>
                    <a:pt x="1180" y="3147"/>
                  </a:lnTo>
                  <a:lnTo>
                    <a:pt x="1180" y="3462"/>
                  </a:lnTo>
                  <a:lnTo>
                    <a:pt x="3985" y="3462"/>
                  </a:lnTo>
                  <a:close/>
                  <a:moveTo>
                    <a:pt x="3985" y="4343"/>
                  </a:moveTo>
                  <a:lnTo>
                    <a:pt x="3985" y="4030"/>
                  </a:lnTo>
                  <a:lnTo>
                    <a:pt x="1180" y="4030"/>
                  </a:lnTo>
                  <a:lnTo>
                    <a:pt x="1180" y="4343"/>
                  </a:lnTo>
                  <a:lnTo>
                    <a:pt x="3985" y="4343"/>
                  </a:lnTo>
                  <a:close/>
                  <a:moveTo>
                    <a:pt x="5271" y="1076"/>
                  </a:moveTo>
                  <a:lnTo>
                    <a:pt x="5271" y="5169"/>
                  </a:lnTo>
                  <a:lnTo>
                    <a:pt x="5269" y="5184"/>
                  </a:lnTo>
                  <a:lnTo>
                    <a:pt x="5267" y="5199"/>
                  </a:lnTo>
                  <a:lnTo>
                    <a:pt x="5263" y="5215"/>
                  </a:lnTo>
                  <a:lnTo>
                    <a:pt x="5258" y="5229"/>
                  </a:lnTo>
                  <a:lnTo>
                    <a:pt x="5252" y="5243"/>
                  </a:lnTo>
                  <a:lnTo>
                    <a:pt x="5243" y="5256"/>
                  </a:lnTo>
                  <a:lnTo>
                    <a:pt x="5234" y="5268"/>
                  </a:lnTo>
                  <a:lnTo>
                    <a:pt x="5224" y="5279"/>
                  </a:lnTo>
                  <a:lnTo>
                    <a:pt x="5213" y="5289"/>
                  </a:lnTo>
                  <a:lnTo>
                    <a:pt x="5201" y="5299"/>
                  </a:lnTo>
                  <a:lnTo>
                    <a:pt x="5188" y="5306"/>
                  </a:lnTo>
                  <a:lnTo>
                    <a:pt x="5175" y="5313"/>
                  </a:lnTo>
                  <a:lnTo>
                    <a:pt x="5160" y="5318"/>
                  </a:lnTo>
                  <a:lnTo>
                    <a:pt x="5145" y="5323"/>
                  </a:lnTo>
                  <a:lnTo>
                    <a:pt x="5130" y="5325"/>
                  </a:lnTo>
                  <a:lnTo>
                    <a:pt x="5113" y="5325"/>
                  </a:lnTo>
                  <a:lnTo>
                    <a:pt x="156" y="5325"/>
                  </a:lnTo>
                  <a:lnTo>
                    <a:pt x="141" y="5325"/>
                  </a:lnTo>
                  <a:lnTo>
                    <a:pt x="125" y="5323"/>
                  </a:lnTo>
                  <a:lnTo>
                    <a:pt x="110" y="5318"/>
                  </a:lnTo>
                  <a:lnTo>
                    <a:pt x="96" y="5313"/>
                  </a:lnTo>
                  <a:lnTo>
                    <a:pt x="81" y="5306"/>
                  </a:lnTo>
                  <a:lnTo>
                    <a:pt x="68" y="5299"/>
                  </a:lnTo>
                  <a:lnTo>
                    <a:pt x="56" y="5289"/>
                  </a:lnTo>
                  <a:lnTo>
                    <a:pt x="46" y="5279"/>
                  </a:lnTo>
                  <a:lnTo>
                    <a:pt x="35" y="5268"/>
                  </a:lnTo>
                  <a:lnTo>
                    <a:pt x="26" y="5256"/>
                  </a:lnTo>
                  <a:lnTo>
                    <a:pt x="19" y="5243"/>
                  </a:lnTo>
                  <a:lnTo>
                    <a:pt x="11" y="5229"/>
                  </a:lnTo>
                  <a:lnTo>
                    <a:pt x="7" y="5215"/>
                  </a:lnTo>
                  <a:lnTo>
                    <a:pt x="2" y="5199"/>
                  </a:lnTo>
                  <a:lnTo>
                    <a:pt x="0" y="5184"/>
                  </a:lnTo>
                  <a:lnTo>
                    <a:pt x="0" y="5169"/>
                  </a:lnTo>
                  <a:lnTo>
                    <a:pt x="0" y="156"/>
                  </a:lnTo>
                  <a:lnTo>
                    <a:pt x="0" y="141"/>
                  </a:lnTo>
                  <a:lnTo>
                    <a:pt x="2" y="125"/>
                  </a:lnTo>
                  <a:lnTo>
                    <a:pt x="7" y="110"/>
                  </a:lnTo>
                  <a:lnTo>
                    <a:pt x="11" y="96"/>
                  </a:lnTo>
                  <a:lnTo>
                    <a:pt x="19" y="82"/>
                  </a:lnTo>
                  <a:lnTo>
                    <a:pt x="26" y="69"/>
                  </a:lnTo>
                  <a:lnTo>
                    <a:pt x="35" y="57"/>
                  </a:lnTo>
                  <a:lnTo>
                    <a:pt x="46" y="46"/>
                  </a:lnTo>
                  <a:lnTo>
                    <a:pt x="56" y="35"/>
                  </a:lnTo>
                  <a:lnTo>
                    <a:pt x="68" y="26"/>
                  </a:lnTo>
                  <a:lnTo>
                    <a:pt x="81" y="19"/>
                  </a:lnTo>
                  <a:lnTo>
                    <a:pt x="96" y="12"/>
                  </a:lnTo>
                  <a:lnTo>
                    <a:pt x="110" y="7"/>
                  </a:lnTo>
                  <a:lnTo>
                    <a:pt x="125" y="2"/>
                  </a:lnTo>
                  <a:lnTo>
                    <a:pt x="141" y="0"/>
                  </a:lnTo>
                  <a:lnTo>
                    <a:pt x="156" y="0"/>
                  </a:lnTo>
                  <a:lnTo>
                    <a:pt x="804" y="0"/>
                  </a:lnTo>
                  <a:lnTo>
                    <a:pt x="804" y="1904"/>
                  </a:lnTo>
                  <a:lnTo>
                    <a:pt x="3660" y="1904"/>
                  </a:lnTo>
                  <a:lnTo>
                    <a:pt x="3660" y="0"/>
                  </a:lnTo>
                  <a:lnTo>
                    <a:pt x="4194" y="0"/>
                  </a:lnTo>
                  <a:lnTo>
                    <a:pt x="5271" y="1076"/>
                  </a:lnTo>
                  <a:close/>
                  <a:moveTo>
                    <a:pt x="4465" y="2469"/>
                  </a:moveTo>
                  <a:lnTo>
                    <a:pt x="804" y="2469"/>
                  </a:lnTo>
                  <a:lnTo>
                    <a:pt x="804" y="4961"/>
                  </a:lnTo>
                  <a:lnTo>
                    <a:pt x="4465" y="4961"/>
                  </a:lnTo>
                  <a:lnTo>
                    <a:pt x="4465" y="246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47" name="Group 65"/>
          <p:cNvGrpSpPr/>
          <p:nvPr/>
        </p:nvGrpSpPr>
        <p:grpSpPr>
          <a:xfrm>
            <a:off x="410590" y="2880392"/>
            <a:ext cx="2885216" cy="1241764"/>
            <a:chOff x="8780741" y="2517475"/>
            <a:chExt cx="3067966" cy="1177522"/>
          </a:xfrm>
        </p:grpSpPr>
        <p:sp>
          <p:nvSpPr>
            <p:cNvPr id="48" name="TextBox 66"/>
            <p:cNvSpPr txBox="1"/>
            <p:nvPr/>
          </p:nvSpPr>
          <p:spPr>
            <a:xfrm>
              <a:off x="10015346" y="2517475"/>
              <a:ext cx="1832719" cy="466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sz="20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9" name="Rectangle 67"/>
            <p:cNvSpPr/>
            <p:nvPr/>
          </p:nvSpPr>
          <p:spPr>
            <a:xfrm>
              <a:off x="8780741" y="2924503"/>
              <a:ext cx="3067966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Group 65"/>
          <p:cNvGrpSpPr/>
          <p:nvPr/>
        </p:nvGrpSpPr>
        <p:grpSpPr>
          <a:xfrm>
            <a:off x="9048782" y="2880392"/>
            <a:ext cx="2784323" cy="1241764"/>
            <a:chOff x="8797070" y="2517475"/>
            <a:chExt cx="2960683" cy="1177522"/>
          </a:xfrm>
        </p:grpSpPr>
        <p:sp>
          <p:nvSpPr>
            <p:cNvPr id="51" name="TextBox 66"/>
            <p:cNvSpPr txBox="1"/>
            <p:nvPr/>
          </p:nvSpPr>
          <p:spPr>
            <a:xfrm>
              <a:off x="8797070" y="2517475"/>
              <a:ext cx="1832719" cy="466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sz="20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2" name="Rectangle 67"/>
            <p:cNvSpPr/>
            <p:nvPr/>
          </p:nvSpPr>
          <p:spPr>
            <a:xfrm>
              <a:off x="8797071" y="2924503"/>
              <a:ext cx="2960682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3" name="Group 65"/>
          <p:cNvGrpSpPr/>
          <p:nvPr/>
        </p:nvGrpSpPr>
        <p:grpSpPr>
          <a:xfrm>
            <a:off x="3579708" y="4581311"/>
            <a:ext cx="2547386" cy="1254044"/>
            <a:chOff x="8968198" y="2489949"/>
            <a:chExt cx="2708738" cy="1189166"/>
          </a:xfrm>
        </p:grpSpPr>
        <p:sp>
          <p:nvSpPr>
            <p:cNvPr id="54" name="TextBox 66"/>
            <p:cNvSpPr txBox="1"/>
            <p:nvPr/>
          </p:nvSpPr>
          <p:spPr>
            <a:xfrm>
              <a:off x="9406207" y="2489949"/>
              <a:ext cx="1832719" cy="4669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sz="20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5" name="Rectangle 67"/>
            <p:cNvSpPr/>
            <p:nvPr/>
          </p:nvSpPr>
          <p:spPr>
            <a:xfrm>
              <a:off x="8968198" y="2908621"/>
              <a:ext cx="2708738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65"/>
          <p:cNvGrpSpPr/>
          <p:nvPr/>
        </p:nvGrpSpPr>
        <p:grpSpPr>
          <a:xfrm>
            <a:off x="6212963" y="4581311"/>
            <a:ext cx="2547386" cy="1254044"/>
            <a:chOff x="8968198" y="2489949"/>
            <a:chExt cx="2708738" cy="1189166"/>
          </a:xfrm>
        </p:grpSpPr>
        <p:sp>
          <p:nvSpPr>
            <p:cNvPr id="57" name="TextBox 66"/>
            <p:cNvSpPr txBox="1"/>
            <p:nvPr/>
          </p:nvSpPr>
          <p:spPr>
            <a:xfrm>
              <a:off x="9406207" y="2489949"/>
              <a:ext cx="1832719" cy="4310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sz="20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8" name="Rectangle 67"/>
            <p:cNvSpPr/>
            <p:nvPr/>
          </p:nvSpPr>
          <p:spPr>
            <a:xfrm>
              <a:off x="8968198" y="2908621"/>
              <a:ext cx="2708738" cy="7704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点击添加相关标题文字，点击添加相关标题文字，点击添加相关标题文字，点击添加相关标题文字。</a:t>
              </a:r>
              <a:endPara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047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104">
        <p:random/>
      </p:transition>
    </mc:Choice>
    <mc:Fallback xmlns="">
      <p:transition spd="slow" advClick="0" advTm="510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5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85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等腰三角形 29"/>
          <p:cNvSpPr/>
          <p:nvPr/>
        </p:nvSpPr>
        <p:spPr>
          <a:xfrm>
            <a:off x="4480291" y="2455731"/>
            <a:ext cx="3250272" cy="2801958"/>
          </a:xfrm>
          <a:prstGeom prst="triangl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6800" rIns="91440" bIns="43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添加标题</a:t>
            </a:r>
          </a:p>
        </p:txBody>
      </p:sp>
      <p:sp>
        <p:nvSpPr>
          <p:cNvPr id="31" name="椭圆 30"/>
          <p:cNvSpPr/>
          <p:nvPr/>
        </p:nvSpPr>
        <p:spPr>
          <a:xfrm>
            <a:off x="5097315" y="1447619"/>
            <a:ext cx="2016224" cy="2016224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点击输入内容</a:t>
            </a:r>
            <a:endParaRPr lang="en-US" altLang="zh-CN" sz="2000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part 1</a:t>
            </a:r>
            <a:endParaRPr lang="zh-CN" altLang="en-US" sz="2000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472179" y="4249577"/>
            <a:ext cx="2016224" cy="2016224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点击输入内容</a:t>
            </a:r>
            <a:endParaRPr lang="en-US" altLang="zh-CN" sz="200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  <a:p>
            <a:pPr algn="ctr"/>
            <a:r>
              <a:rPr lang="en-US" altLang="zh-CN" sz="200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part 3</a:t>
            </a:r>
            <a:endParaRPr lang="zh-CN" altLang="en-US" sz="200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6722451" y="4249577"/>
            <a:ext cx="2016224" cy="2016224"/>
          </a:xfrm>
          <a:prstGeom prst="ellipse">
            <a:avLst/>
          </a:pr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点击输入内容</a:t>
            </a:r>
            <a:endParaRPr lang="en-US" altLang="zh-CN" sz="200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  <a:p>
            <a:pPr algn="ctr"/>
            <a:r>
              <a:rPr lang="en-US" altLang="zh-CN" sz="200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part 2</a:t>
            </a:r>
            <a:endParaRPr lang="zh-CN" altLang="en-US" sz="200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4" name="Freeform 6"/>
          <p:cNvSpPr>
            <a:spLocks noEditPoints="1"/>
          </p:cNvSpPr>
          <p:nvPr/>
        </p:nvSpPr>
        <p:spPr bwMode="auto">
          <a:xfrm>
            <a:off x="4301234" y="2753438"/>
            <a:ext cx="3592512" cy="3282950"/>
          </a:xfrm>
          <a:custGeom>
            <a:avLst/>
            <a:gdLst>
              <a:gd name="T0" fmla="*/ 1146 w 1469"/>
              <a:gd name="T1" fmla="*/ 0 h 1342"/>
              <a:gd name="T2" fmla="*/ 1469 w 1469"/>
              <a:gd name="T3" fmla="*/ 604 h 1342"/>
              <a:gd name="T4" fmla="*/ 1047 w 1469"/>
              <a:gd name="T5" fmla="*/ 1272 h 1342"/>
              <a:gd name="T6" fmla="*/ 734 w 1469"/>
              <a:gd name="T7" fmla="*/ 1342 h 1342"/>
              <a:gd name="T8" fmla="*/ 422 w 1469"/>
              <a:gd name="T9" fmla="*/ 1272 h 1342"/>
              <a:gd name="T10" fmla="*/ 0 w 1469"/>
              <a:gd name="T11" fmla="*/ 604 h 1342"/>
              <a:gd name="T12" fmla="*/ 322 w 1469"/>
              <a:gd name="T13" fmla="*/ 0 h 1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69" h="1342">
                <a:moveTo>
                  <a:pt x="1146" y="0"/>
                </a:moveTo>
                <a:cubicBezTo>
                  <a:pt x="1340" y="131"/>
                  <a:pt x="1468" y="353"/>
                  <a:pt x="1469" y="604"/>
                </a:cubicBezTo>
                <a:moveTo>
                  <a:pt x="1047" y="1272"/>
                </a:moveTo>
                <a:cubicBezTo>
                  <a:pt x="952" y="1317"/>
                  <a:pt x="846" y="1342"/>
                  <a:pt x="734" y="1342"/>
                </a:cubicBezTo>
                <a:cubicBezTo>
                  <a:pt x="623" y="1342"/>
                  <a:pt x="517" y="1317"/>
                  <a:pt x="422" y="1272"/>
                </a:cubicBezTo>
                <a:moveTo>
                  <a:pt x="0" y="604"/>
                </a:moveTo>
                <a:cubicBezTo>
                  <a:pt x="1" y="353"/>
                  <a:pt x="129" y="131"/>
                  <a:pt x="322" y="0"/>
                </a:cubicBezTo>
              </a:path>
            </a:pathLst>
          </a:custGeom>
          <a:noFill/>
          <a:ln w="19050" cap="flat">
            <a:solidFill>
              <a:schemeClr val="bg1">
                <a:lumMod val="65000"/>
              </a:schemeClr>
            </a:solidFill>
            <a:prstDash val="dash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678196" y="1629521"/>
            <a:ext cx="3004591" cy="1123917"/>
            <a:chOff x="1640129" y="1573522"/>
            <a:chExt cx="3004591" cy="1123917"/>
          </a:xfrm>
        </p:grpSpPr>
        <p:sp>
          <p:nvSpPr>
            <p:cNvPr id="36" name="TextBox 60"/>
            <p:cNvSpPr txBox="1"/>
            <p:nvPr/>
          </p:nvSpPr>
          <p:spPr>
            <a:xfrm>
              <a:off x="1640129" y="1944925"/>
              <a:ext cx="3004591" cy="752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您的内容打在这里，或者通过复制您的文本后，在此框中选择粘贴，并选择只保留文字。您的内容打在这里。</a:t>
              </a:r>
            </a:p>
          </p:txBody>
        </p:sp>
        <p:sp>
          <p:nvSpPr>
            <p:cNvPr id="37" name="TextBox 61"/>
            <p:cNvSpPr txBox="1"/>
            <p:nvPr/>
          </p:nvSpPr>
          <p:spPr>
            <a:xfrm>
              <a:off x="3106708" y="1573522"/>
              <a:ext cx="1495106" cy="415498"/>
            </a:xfrm>
            <a:prstGeom prst="rect">
              <a:avLst/>
            </a:prstGeom>
            <a:noFill/>
          </p:spPr>
          <p:txBody>
            <a:bodyPr wrap="square" tIns="0" bIns="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cs typeface="华文黑体" pitchFamily="2" charset="-122"/>
                </a:rPr>
                <a:t>添加标题</a:t>
              </a:r>
              <a:endParaRPr lang="en-US" altLang="zh-CN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华文黑体" pitchFamily="2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888011" y="4712107"/>
            <a:ext cx="2928077" cy="1091164"/>
            <a:chOff x="7590186" y="2822847"/>
            <a:chExt cx="2928077" cy="1091164"/>
          </a:xfrm>
        </p:grpSpPr>
        <p:sp>
          <p:nvSpPr>
            <p:cNvPr id="39" name="TextBox 62"/>
            <p:cNvSpPr txBox="1"/>
            <p:nvPr/>
          </p:nvSpPr>
          <p:spPr>
            <a:xfrm>
              <a:off x="7590186" y="3161497"/>
              <a:ext cx="2928077" cy="752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您的内容打在这里，或者通过复制您的文本后，在此框中选择粘贴，并选择只保留文字。您的内容打在这里。</a:t>
              </a:r>
            </a:p>
          </p:txBody>
        </p:sp>
        <p:sp>
          <p:nvSpPr>
            <p:cNvPr id="40" name="TextBox 63"/>
            <p:cNvSpPr txBox="1"/>
            <p:nvPr/>
          </p:nvSpPr>
          <p:spPr>
            <a:xfrm>
              <a:off x="7590186" y="2822847"/>
              <a:ext cx="1302477" cy="415498"/>
            </a:xfrm>
            <a:prstGeom prst="rect">
              <a:avLst/>
            </a:prstGeom>
            <a:noFill/>
          </p:spPr>
          <p:txBody>
            <a:bodyPr wrap="square" tIns="0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cs typeface="华文黑体" pitchFamily="2" charset="-122"/>
                </a:rPr>
                <a:t>添加标题</a:t>
              </a:r>
              <a:endParaRPr lang="en-US" altLang="zh-CN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华文黑体" pitchFamily="2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33696" y="4832169"/>
            <a:ext cx="3004591" cy="1123917"/>
            <a:chOff x="1640129" y="1573522"/>
            <a:chExt cx="3004591" cy="1123917"/>
          </a:xfrm>
        </p:grpSpPr>
        <p:sp>
          <p:nvSpPr>
            <p:cNvPr id="42" name="TextBox 60"/>
            <p:cNvSpPr txBox="1"/>
            <p:nvPr/>
          </p:nvSpPr>
          <p:spPr>
            <a:xfrm>
              <a:off x="1640129" y="1944925"/>
              <a:ext cx="3004591" cy="752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您的内容打在这里，或者通过复制您的文本后，在此框中选择粘贴，并选择只保留文字。您的内容打在这里。</a:t>
              </a:r>
            </a:p>
          </p:txBody>
        </p:sp>
        <p:sp>
          <p:nvSpPr>
            <p:cNvPr id="43" name="TextBox 61"/>
            <p:cNvSpPr txBox="1"/>
            <p:nvPr/>
          </p:nvSpPr>
          <p:spPr>
            <a:xfrm>
              <a:off x="3106708" y="1573522"/>
              <a:ext cx="1495106" cy="367601"/>
            </a:xfrm>
            <a:prstGeom prst="rect">
              <a:avLst/>
            </a:prstGeom>
            <a:noFill/>
          </p:spPr>
          <p:txBody>
            <a:bodyPr wrap="square" tIns="0" bIns="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cs typeface="华文黑体" pitchFamily="2" charset="-122"/>
                </a:rPr>
                <a:t>添加标题</a:t>
              </a:r>
              <a:endParaRPr lang="en-US" altLang="zh-CN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华文黑体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77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8609">
        <p:random/>
      </p:transition>
    </mc:Choice>
    <mc:Fallback xmlns="">
      <p:transition spd="slow" advClick="0" advTm="860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25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1" grpId="0" animBg="1"/>
      <p:bldP spid="32" grpId="0" animBg="1"/>
      <p:bldP spid="33" grpId="0" animBg="1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>
            <p:custDataLst>
              <p:tags r:id="rId1"/>
            </p:custDataLst>
          </p:nvPr>
        </p:nvSpPr>
        <p:spPr>
          <a:xfrm rot="15966910" flipV="1">
            <a:off x="1205057" y="1230903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9630424" flipV="1">
            <a:off x="1629404" y="560184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5" name="等腰三角形 4"/>
          <p:cNvSpPr/>
          <p:nvPr>
            <p:custDataLst>
              <p:tags r:id="rId3"/>
            </p:custDataLst>
          </p:nvPr>
        </p:nvSpPr>
        <p:spPr>
          <a:xfrm rot="3828606" flipV="1">
            <a:off x="400665" y="1136228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6" name="等腰三角形 5"/>
          <p:cNvSpPr/>
          <p:nvPr>
            <p:custDataLst>
              <p:tags r:id="rId4"/>
            </p:custDataLst>
          </p:nvPr>
        </p:nvSpPr>
        <p:spPr>
          <a:xfrm rot="6989783" flipV="1">
            <a:off x="488977" y="63321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7" name="等腰三角形 6"/>
          <p:cNvSpPr/>
          <p:nvPr>
            <p:custDataLst>
              <p:tags r:id="rId5"/>
            </p:custDataLst>
          </p:nvPr>
        </p:nvSpPr>
        <p:spPr>
          <a:xfrm rot="16451479" flipV="1">
            <a:off x="798865" y="868124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8" name="等腰三角形 7"/>
          <p:cNvSpPr/>
          <p:nvPr>
            <p:custDataLst>
              <p:tags r:id="rId6"/>
            </p:custDataLst>
          </p:nvPr>
        </p:nvSpPr>
        <p:spPr>
          <a:xfrm rot="15966910" flipH="1">
            <a:off x="10645263" y="5354034"/>
            <a:ext cx="266700" cy="230188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C20F"/>
              </a:solidFill>
              <a:cs typeface="+mn-ea"/>
              <a:sym typeface="+mn-lt"/>
            </a:endParaRPr>
          </a:p>
        </p:txBody>
      </p:sp>
      <p:sp>
        <p:nvSpPr>
          <p:cNvPr id="9" name="等腰三角形 8"/>
          <p:cNvSpPr/>
          <p:nvPr>
            <p:custDataLst>
              <p:tags r:id="rId7"/>
            </p:custDataLst>
          </p:nvPr>
        </p:nvSpPr>
        <p:spPr>
          <a:xfrm rot="9630424" flipH="1">
            <a:off x="10090741" y="5912041"/>
            <a:ext cx="396875" cy="342900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9F1014"/>
              </a:solidFill>
              <a:cs typeface="+mn-ea"/>
              <a:sym typeface="+mn-lt"/>
            </a:endParaRPr>
          </a:p>
        </p:txBody>
      </p:sp>
      <p:sp>
        <p:nvSpPr>
          <p:cNvPr id="10" name="等腰三角形 9"/>
          <p:cNvSpPr/>
          <p:nvPr>
            <p:custDataLst>
              <p:tags r:id="rId8"/>
            </p:custDataLst>
          </p:nvPr>
        </p:nvSpPr>
        <p:spPr>
          <a:xfrm rot="3828606" flipH="1">
            <a:off x="11449655" y="5448709"/>
            <a:ext cx="266700" cy="230187"/>
          </a:xfrm>
          <a:prstGeom prst="triangle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1" name="等腰三角形 10"/>
          <p:cNvSpPr/>
          <p:nvPr>
            <p:custDataLst>
              <p:tags r:id="rId9"/>
            </p:custDataLst>
          </p:nvPr>
        </p:nvSpPr>
        <p:spPr>
          <a:xfrm rot="6989783" flipH="1">
            <a:off x="11501043" y="6072369"/>
            <a:ext cx="127000" cy="109537"/>
          </a:xfrm>
          <a:prstGeom prst="triangle">
            <a:avLst/>
          </a:prstGeom>
          <a:solidFill>
            <a:srgbClr val="FFAB3F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sp>
        <p:nvSpPr>
          <p:cNvPr id="12" name="等腰三角形 11"/>
          <p:cNvSpPr/>
          <p:nvPr>
            <p:custDataLst>
              <p:tags r:id="rId10"/>
            </p:custDataLst>
          </p:nvPr>
        </p:nvSpPr>
        <p:spPr>
          <a:xfrm rot="16451479" flipH="1">
            <a:off x="11189567" y="5837462"/>
            <a:ext cx="128587" cy="109538"/>
          </a:xfrm>
          <a:prstGeom prst="triangle">
            <a:avLst/>
          </a:prstGeom>
          <a:solidFill>
            <a:srgbClr val="1C8CA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00B0F0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0" y="2202574"/>
            <a:ext cx="12190662" cy="2419437"/>
            <a:chOff x="170694" y="177982"/>
            <a:chExt cx="3936003" cy="781165"/>
          </a:xfrm>
        </p:grpSpPr>
        <p:sp>
          <p:nvSpPr>
            <p:cNvPr id="20" name="等腰三角形 19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3" name="平行四边形 22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2610" y="282774"/>
              <a:ext cx="569115" cy="5298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4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  <a:endParaRPr lang="zh-CN" altLang="en-US" sz="10664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48"/>
          <p:cNvSpPr txBox="1"/>
          <p:nvPr/>
        </p:nvSpPr>
        <p:spPr>
          <a:xfrm>
            <a:off x="4057050" y="2688008"/>
            <a:ext cx="6733138" cy="738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798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粗谭黑简体" panose="02000000000000000000" pitchFamily="2" charset="-122"/>
                <a:ea typeface="方正粗谭黑简体" panose="02000000000000000000" pitchFamily="2" charset="-122"/>
                <a:cs typeface="+mn-ea"/>
                <a:sym typeface="Arial" panose="020B0604020202020204" pitchFamily="34" charset="0"/>
              </a:rPr>
              <a:t>此处添加章节标题</a:t>
            </a:r>
            <a:endParaRPr lang="en-GB" altLang="zh-CN" sz="4798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粗谭黑简体" panose="02000000000000000000" pitchFamily="2" charset="-122"/>
              <a:ea typeface="方正粗谭黑简体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4057050" y="3434730"/>
            <a:ext cx="6319025" cy="7109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</p:spTree>
    <p:extLst>
      <p:ext uri="{BB962C8B-B14F-4D97-AF65-F5344CB8AC3E}">
        <p14:creationId xmlns:p14="http://schemas.microsoft.com/office/powerpoint/2010/main" val="258345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4825">
        <p:random/>
      </p:transition>
    </mc:Choice>
    <mc:Fallback xmlns="">
      <p:transition spd="slow" advClick="0" advTm="482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15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5" grpId="0"/>
      <p:bldP spid="2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0" y="0"/>
            <a:ext cx="2495551" cy="2161095"/>
          </a:xfrm>
          <a:custGeom>
            <a:avLst/>
            <a:gdLst>
              <a:gd name="T0" fmla="*/ 1067 w 1067"/>
              <a:gd name="T1" fmla="*/ 0 h 924"/>
              <a:gd name="T2" fmla="*/ 0 w 1067"/>
              <a:gd name="T3" fmla="*/ 0 h 924"/>
              <a:gd name="T4" fmla="*/ 533 w 1067"/>
              <a:gd name="T5" fmla="*/ 924 h 924"/>
              <a:gd name="T6" fmla="*/ 799 w 1067"/>
              <a:gd name="T7" fmla="*/ 462 h 924"/>
              <a:gd name="T8" fmla="*/ 799 w 1067"/>
              <a:gd name="T9" fmla="*/ 462 h 924"/>
              <a:gd name="T10" fmla="*/ 801 w 1067"/>
              <a:gd name="T11" fmla="*/ 462 h 924"/>
              <a:gd name="T12" fmla="*/ 1067 w 1067"/>
              <a:gd name="T13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7" h="924">
                <a:moveTo>
                  <a:pt x="1067" y="0"/>
                </a:moveTo>
                <a:lnTo>
                  <a:pt x="0" y="0"/>
                </a:lnTo>
                <a:lnTo>
                  <a:pt x="533" y="924"/>
                </a:lnTo>
                <a:lnTo>
                  <a:pt x="799" y="462"/>
                </a:lnTo>
                <a:lnTo>
                  <a:pt x="799" y="462"/>
                </a:lnTo>
                <a:lnTo>
                  <a:pt x="801" y="462"/>
                </a:lnTo>
                <a:lnTo>
                  <a:pt x="1067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0" y="0"/>
            <a:ext cx="2495551" cy="2161095"/>
          </a:xfrm>
          <a:custGeom>
            <a:avLst/>
            <a:gdLst>
              <a:gd name="T0" fmla="*/ 1067 w 1067"/>
              <a:gd name="T1" fmla="*/ 0 h 924"/>
              <a:gd name="T2" fmla="*/ 0 w 1067"/>
              <a:gd name="T3" fmla="*/ 0 h 924"/>
              <a:gd name="T4" fmla="*/ 533 w 1067"/>
              <a:gd name="T5" fmla="*/ 924 h 924"/>
              <a:gd name="T6" fmla="*/ 799 w 1067"/>
              <a:gd name="T7" fmla="*/ 462 h 924"/>
              <a:gd name="T8" fmla="*/ 799 w 1067"/>
              <a:gd name="T9" fmla="*/ 462 h 924"/>
              <a:gd name="T10" fmla="*/ 801 w 1067"/>
              <a:gd name="T11" fmla="*/ 462 h 924"/>
              <a:gd name="T12" fmla="*/ 1067 w 1067"/>
              <a:gd name="T13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7" h="924">
                <a:moveTo>
                  <a:pt x="1067" y="0"/>
                </a:moveTo>
                <a:lnTo>
                  <a:pt x="0" y="0"/>
                </a:lnTo>
                <a:lnTo>
                  <a:pt x="533" y="924"/>
                </a:lnTo>
                <a:lnTo>
                  <a:pt x="799" y="462"/>
                </a:lnTo>
                <a:lnTo>
                  <a:pt x="799" y="462"/>
                </a:lnTo>
                <a:lnTo>
                  <a:pt x="801" y="462"/>
                </a:lnTo>
                <a:lnTo>
                  <a:pt x="106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2495551" y="2161095"/>
            <a:ext cx="2111980" cy="1826641"/>
          </a:xfrm>
          <a:custGeom>
            <a:avLst/>
            <a:gdLst>
              <a:gd name="T0" fmla="*/ 903 w 903"/>
              <a:gd name="T1" fmla="*/ 0 h 781"/>
              <a:gd name="T2" fmla="*/ 0 w 903"/>
              <a:gd name="T3" fmla="*/ 0 h 781"/>
              <a:gd name="T4" fmla="*/ 450 w 903"/>
              <a:gd name="T5" fmla="*/ 781 h 781"/>
              <a:gd name="T6" fmla="*/ 903 w 903"/>
              <a:gd name="T7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3" h="781">
                <a:moveTo>
                  <a:pt x="903" y="0"/>
                </a:moveTo>
                <a:lnTo>
                  <a:pt x="0" y="0"/>
                </a:lnTo>
                <a:lnTo>
                  <a:pt x="450" y="781"/>
                </a:lnTo>
                <a:lnTo>
                  <a:pt x="903" y="0"/>
                </a:lnTo>
                <a:close/>
              </a:path>
            </a:pathLst>
          </a:custGeom>
          <a:solidFill>
            <a:srgbClr val="90D3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2495551" y="2161095"/>
            <a:ext cx="2111980" cy="1826641"/>
          </a:xfrm>
          <a:custGeom>
            <a:avLst/>
            <a:gdLst>
              <a:gd name="T0" fmla="*/ 903 w 903"/>
              <a:gd name="T1" fmla="*/ 0 h 781"/>
              <a:gd name="T2" fmla="*/ 0 w 903"/>
              <a:gd name="T3" fmla="*/ 0 h 781"/>
              <a:gd name="T4" fmla="*/ 450 w 903"/>
              <a:gd name="T5" fmla="*/ 781 h 781"/>
              <a:gd name="T6" fmla="*/ 903 w 903"/>
              <a:gd name="T7" fmla="*/ 0 h 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03" h="781">
                <a:moveTo>
                  <a:pt x="903" y="0"/>
                </a:moveTo>
                <a:lnTo>
                  <a:pt x="0" y="0"/>
                </a:lnTo>
                <a:lnTo>
                  <a:pt x="450" y="781"/>
                </a:lnTo>
                <a:lnTo>
                  <a:pt x="90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0" y="2161095"/>
            <a:ext cx="1246607" cy="1080548"/>
          </a:xfrm>
          <a:custGeom>
            <a:avLst/>
            <a:gdLst>
              <a:gd name="T0" fmla="*/ 533 w 533"/>
              <a:gd name="T1" fmla="*/ 0 h 462"/>
              <a:gd name="T2" fmla="*/ 533 w 533"/>
              <a:gd name="T3" fmla="*/ 0 h 462"/>
              <a:gd name="T4" fmla="*/ 0 w 533"/>
              <a:gd name="T5" fmla="*/ 0 h 462"/>
              <a:gd name="T6" fmla="*/ 266 w 533"/>
              <a:gd name="T7" fmla="*/ 462 h 462"/>
              <a:gd name="T8" fmla="*/ 533 w 533"/>
              <a:gd name="T9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3" h="462">
                <a:moveTo>
                  <a:pt x="533" y="0"/>
                </a:moveTo>
                <a:lnTo>
                  <a:pt x="533" y="0"/>
                </a:lnTo>
                <a:lnTo>
                  <a:pt x="0" y="0"/>
                </a:lnTo>
                <a:lnTo>
                  <a:pt x="266" y="462"/>
                </a:lnTo>
                <a:lnTo>
                  <a:pt x="533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0" y="2161095"/>
            <a:ext cx="1246607" cy="1080548"/>
          </a:xfrm>
          <a:custGeom>
            <a:avLst/>
            <a:gdLst>
              <a:gd name="T0" fmla="*/ 533 w 533"/>
              <a:gd name="T1" fmla="*/ 0 h 462"/>
              <a:gd name="T2" fmla="*/ 533 w 533"/>
              <a:gd name="T3" fmla="*/ 0 h 462"/>
              <a:gd name="T4" fmla="*/ 0 w 533"/>
              <a:gd name="T5" fmla="*/ 0 h 462"/>
              <a:gd name="T6" fmla="*/ 266 w 533"/>
              <a:gd name="T7" fmla="*/ 462 h 462"/>
              <a:gd name="T8" fmla="*/ 533 w 533"/>
              <a:gd name="T9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3" h="462">
                <a:moveTo>
                  <a:pt x="533" y="0"/>
                </a:moveTo>
                <a:lnTo>
                  <a:pt x="533" y="0"/>
                </a:lnTo>
                <a:lnTo>
                  <a:pt x="0" y="0"/>
                </a:lnTo>
                <a:lnTo>
                  <a:pt x="266" y="462"/>
                </a:lnTo>
                <a:lnTo>
                  <a:pt x="53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1868740" y="1080548"/>
            <a:ext cx="1253622" cy="1080548"/>
          </a:xfrm>
          <a:custGeom>
            <a:avLst/>
            <a:gdLst>
              <a:gd name="T0" fmla="*/ 536 w 536"/>
              <a:gd name="T1" fmla="*/ 0 h 462"/>
              <a:gd name="T2" fmla="*/ 2 w 536"/>
              <a:gd name="T3" fmla="*/ 0 h 462"/>
              <a:gd name="T4" fmla="*/ 0 w 536"/>
              <a:gd name="T5" fmla="*/ 0 h 462"/>
              <a:gd name="T6" fmla="*/ 0 w 536"/>
              <a:gd name="T7" fmla="*/ 0 h 462"/>
              <a:gd name="T8" fmla="*/ 268 w 536"/>
              <a:gd name="T9" fmla="*/ 462 h 462"/>
              <a:gd name="T10" fmla="*/ 536 w 536"/>
              <a:gd name="T11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36" h="462">
                <a:moveTo>
                  <a:pt x="536" y="0"/>
                </a:move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68" y="462"/>
                </a:lnTo>
                <a:lnTo>
                  <a:pt x="536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1868740" y="1080548"/>
            <a:ext cx="1253622" cy="1080548"/>
          </a:xfrm>
          <a:custGeom>
            <a:avLst/>
            <a:gdLst>
              <a:gd name="T0" fmla="*/ 536 w 536"/>
              <a:gd name="T1" fmla="*/ 0 h 462"/>
              <a:gd name="T2" fmla="*/ 2 w 536"/>
              <a:gd name="T3" fmla="*/ 0 h 462"/>
              <a:gd name="T4" fmla="*/ 0 w 536"/>
              <a:gd name="T5" fmla="*/ 0 h 462"/>
              <a:gd name="T6" fmla="*/ 0 w 536"/>
              <a:gd name="T7" fmla="*/ 0 h 462"/>
              <a:gd name="T8" fmla="*/ 268 w 536"/>
              <a:gd name="T9" fmla="*/ 462 h 462"/>
              <a:gd name="T10" fmla="*/ 536 w 536"/>
              <a:gd name="T11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36" h="462">
                <a:moveTo>
                  <a:pt x="536" y="0"/>
                </a:move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68" y="462"/>
                </a:lnTo>
                <a:lnTo>
                  <a:pt x="53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2783229" y="4404051"/>
            <a:ext cx="764804" cy="664233"/>
          </a:xfrm>
          <a:custGeom>
            <a:avLst/>
            <a:gdLst>
              <a:gd name="T0" fmla="*/ 327 w 327"/>
              <a:gd name="T1" fmla="*/ 0 h 284"/>
              <a:gd name="T2" fmla="*/ 0 w 327"/>
              <a:gd name="T3" fmla="*/ 0 h 284"/>
              <a:gd name="T4" fmla="*/ 164 w 327"/>
              <a:gd name="T5" fmla="*/ 284 h 284"/>
              <a:gd name="T6" fmla="*/ 327 w 327"/>
              <a:gd name="T7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7" h="284">
                <a:moveTo>
                  <a:pt x="327" y="0"/>
                </a:moveTo>
                <a:lnTo>
                  <a:pt x="0" y="0"/>
                </a:lnTo>
                <a:lnTo>
                  <a:pt x="164" y="284"/>
                </a:lnTo>
                <a:lnTo>
                  <a:pt x="327" y="0"/>
                </a:lnTo>
                <a:close/>
              </a:path>
            </a:pathLst>
          </a:custGeom>
          <a:solidFill>
            <a:srgbClr val="6DA9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2783229" y="4404051"/>
            <a:ext cx="764804" cy="664233"/>
          </a:xfrm>
          <a:custGeom>
            <a:avLst/>
            <a:gdLst>
              <a:gd name="T0" fmla="*/ 327 w 327"/>
              <a:gd name="T1" fmla="*/ 0 h 284"/>
              <a:gd name="T2" fmla="*/ 0 w 327"/>
              <a:gd name="T3" fmla="*/ 0 h 284"/>
              <a:gd name="T4" fmla="*/ 164 w 327"/>
              <a:gd name="T5" fmla="*/ 284 h 284"/>
              <a:gd name="T6" fmla="*/ 327 w 327"/>
              <a:gd name="T7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7" h="284">
                <a:moveTo>
                  <a:pt x="327" y="0"/>
                </a:moveTo>
                <a:lnTo>
                  <a:pt x="0" y="0"/>
                </a:lnTo>
                <a:lnTo>
                  <a:pt x="164" y="284"/>
                </a:lnTo>
                <a:lnTo>
                  <a:pt x="32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622133" y="3241643"/>
            <a:ext cx="2493212" cy="2161095"/>
          </a:xfrm>
          <a:custGeom>
            <a:avLst/>
            <a:gdLst>
              <a:gd name="T0" fmla="*/ 1066 w 1066"/>
              <a:gd name="T1" fmla="*/ 0 h 924"/>
              <a:gd name="T2" fmla="*/ 0 w 1066"/>
              <a:gd name="T3" fmla="*/ 0 h 924"/>
              <a:gd name="T4" fmla="*/ 533 w 1066"/>
              <a:gd name="T5" fmla="*/ 924 h 924"/>
              <a:gd name="T6" fmla="*/ 1066 w 1066"/>
              <a:gd name="T7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66" h="924">
                <a:moveTo>
                  <a:pt x="1066" y="0"/>
                </a:moveTo>
                <a:lnTo>
                  <a:pt x="0" y="0"/>
                </a:lnTo>
                <a:lnTo>
                  <a:pt x="533" y="924"/>
                </a:lnTo>
                <a:lnTo>
                  <a:pt x="1066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622133" y="3241643"/>
            <a:ext cx="2493212" cy="2161095"/>
          </a:xfrm>
          <a:custGeom>
            <a:avLst/>
            <a:gdLst>
              <a:gd name="T0" fmla="*/ 1066 w 1066"/>
              <a:gd name="T1" fmla="*/ 0 h 924"/>
              <a:gd name="T2" fmla="*/ 0 w 1066"/>
              <a:gd name="T3" fmla="*/ 0 h 924"/>
              <a:gd name="T4" fmla="*/ 533 w 1066"/>
              <a:gd name="T5" fmla="*/ 924 h 924"/>
              <a:gd name="T6" fmla="*/ 1066 w 1066"/>
              <a:gd name="T7" fmla="*/ 0 h 9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66" h="924">
                <a:moveTo>
                  <a:pt x="1066" y="0"/>
                </a:moveTo>
                <a:lnTo>
                  <a:pt x="0" y="0"/>
                </a:lnTo>
                <a:lnTo>
                  <a:pt x="533" y="924"/>
                </a:lnTo>
                <a:lnTo>
                  <a:pt x="106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3393669" y="404622"/>
            <a:ext cx="692299" cy="596407"/>
          </a:xfrm>
          <a:custGeom>
            <a:avLst/>
            <a:gdLst>
              <a:gd name="T0" fmla="*/ 147 w 296"/>
              <a:gd name="T1" fmla="*/ 0 h 255"/>
              <a:gd name="T2" fmla="*/ 0 w 296"/>
              <a:gd name="T3" fmla="*/ 255 h 255"/>
              <a:gd name="T4" fmla="*/ 296 w 296"/>
              <a:gd name="T5" fmla="*/ 255 h 255"/>
              <a:gd name="T6" fmla="*/ 147 w 296"/>
              <a:gd name="T7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6" h="255">
                <a:moveTo>
                  <a:pt x="147" y="0"/>
                </a:moveTo>
                <a:lnTo>
                  <a:pt x="0" y="255"/>
                </a:lnTo>
                <a:lnTo>
                  <a:pt x="296" y="255"/>
                </a:lnTo>
                <a:lnTo>
                  <a:pt x="147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>
            <a:off x="3393669" y="404622"/>
            <a:ext cx="692299" cy="596407"/>
          </a:xfrm>
          <a:custGeom>
            <a:avLst/>
            <a:gdLst>
              <a:gd name="T0" fmla="*/ 147 w 296"/>
              <a:gd name="T1" fmla="*/ 0 h 255"/>
              <a:gd name="T2" fmla="*/ 0 w 296"/>
              <a:gd name="T3" fmla="*/ 255 h 255"/>
              <a:gd name="T4" fmla="*/ 296 w 296"/>
              <a:gd name="T5" fmla="*/ 255 h 255"/>
              <a:gd name="T6" fmla="*/ 147 w 296"/>
              <a:gd name="T7" fmla="*/ 0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6" h="255">
                <a:moveTo>
                  <a:pt x="147" y="0"/>
                </a:moveTo>
                <a:lnTo>
                  <a:pt x="0" y="255"/>
                </a:lnTo>
                <a:lnTo>
                  <a:pt x="296" y="255"/>
                </a:lnTo>
                <a:lnTo>
                  <a:pt x="14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4401711" y="2776213"/>
            <a:ext cx="537935" cy="465431"/>
          </a:xfrm>
          <a:custGeom>
            <a:avLst/>
            <a:gdLst>
              <a:gd name="T0" fmla="*/ 114 w 230"/>
              <a:gd name="T1" fmla="*/ 0 h 199"/>
              <a:gd name="T2" fmla="*/ 0 w 230"/>
              <a:gd name="T3" fmla="*/ 199 h 199"/>
              <a:gd name="T4" fmla="*/ 230 w 230"/>
              <a:gd name="T5" fmla="*/ 199 h 199"/>
              <a:gd name="T6" fmla="*/ 114 w 230"/>
              <a:gd name="T7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0" h="199">
                <a:moveTo>
                  <a:pt x="114" y="0"/>
                </a:moveTo>
                <a:lnTo>
                  <a:pt x="0" y="199"/>
                </a:lnTo>
                <a:lnTo>
                  <a:pt x="230" y="199"/>
                </a:lnTo>
                <a:lnTo>
                  <a:pt x="114" y="0"/>
                </a:lnTo>
                <a:close/>
              </a:path>
            </a:pathLst>
          </a:custGeom>
          <a:solidFill>
            <a:srgbClr val="81BED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4401711" y="2776213"/>
            <a:ext cx="537935" cy="465431"/>
          </a:xfrm>
          <a:custGeom>
            <a:avLst/>
            <a:gdLst>
              <a:gd name="T0" fmla="*/ 114 w 230"/>
              <a:gd name="T1" fmla="*/ 0 h 199"/>
              <a:gd name="T2" fmla="*/ 0 w 230"/>
              <a:gd name="T3" fmla="*/ 199 h 199"/>
              <a:gd name="T4" fmla="*/ 230 w 230"/>
              <a:gd name="T5" fmla="*/ 199 h 199"/>
              <a:gd name="T6" fmla="*/ 114 w 230"/>
              <a:gd name="T7" fmla="*/ 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0" h="199">
                <a:moveTo>
                  <a:pt x="114" y="0"/>
                </a:moveTo>
                <a:lnTo>
                  <a:pt x="0" y="199"/>
                </a:lnTo>
                <a:lnTo>
                  <a:pt x="230" y="199"/>
                </a:lnTo>
                <a:lnTo>
                  <a:pt x="11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1246607" y="2161095"/>
            <a:ext cx="1248945" cy="1080548"/>
          </a:xfrm>
          <a:custGeom>
            <a:avLst/>
            <a:gdLst>
              <a:gd name="T0" fmla="*/ 268 w 534"/>
              <a:gd name="T1" fmla="*/ 0 h 462"/>
              <a:gd name="T2" fmla="*/ 0 w 534"/>
              <a:gd name="T3" fmla="*/ 462 h 462"/>
              <a:gd name="T4" fmla="*/ 534 w 534"/>
              <a:gd name="T5" fmla="*/ 462 h 462"/>
              <a:gd name="T6" fmla="*/ 268 w 534"/>
              <a:gd name="T7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4" h="462">
                <a:moveTo>
                  <a:pt x="268" y="0"/>
                </a:moveTo>
                <a:lnTo>
                  <a:pt x="0" y="462"/>
                </a:lnTo>
                <a:lnTo>
                  <a:pt x="534" y="462"/>
                </a:lnTo>
                <a:lnTo>
                  <a:pt x="268" y="0"/>
                </a:lnTo>
                <a:close/>
              </a:path>
            </a:pathLst>
          </a:custGeom>
          <a:solidFill>
            <a:srgbClr val="90D3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1246607" y="2161095"/>
            <a:ext cx="1248945" cy="1080548"/>
          </a:xfrm>
          <a:custGeom>
            <a:avLst/>
            <a:gdLst>
              <a:gd name="T0" fmla="*/ 268 w 534"/>
              <a:gd name="T1" fmla="*/ 0 h 462"/>
              <a:gd name="T2" fmla="*/ 0 w 534"/>
              <a:gd name="T3" fmla="*/ 462 h 462"/>
              <a:gd name="T4" fmla="*/ 534 w 534"/>
              <a:gd name="T5" fmla="*/ 462 h 462"/>
              <a:gd name="T6" fmla="*/ 268 w 534"/>
              <a:gd name="T7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4" h="462">
                <a:moveTo>
                  <a:pt x="268" y="0"/>
                </a:moveTo>
                <a:lnTo>
                  <a:pt x="0" y="462"/>
                </a:lnTo>
                <a:lnTo>
                  <a:pt x="534" y="462"/>
                </a:lnTo>
                <a:lnTo>
                  <a:pt x="26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TextBox 42"/>
          <p:cNvSpPr txBox="1"/>
          <p:nvPr/>
        </p:nvSpPr>
        <p:spPr>
          <a:xfrm>
            <a:off x="3212930" y="3629859"/>
            <a:ext cx="93600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感谢各位的批评指正</a:t>
            </a:r>
            <a:endParaRPr lang="zh-CN" altLang="en-US" sz="6000" dirty="0">
              <a:solidFill>
                <a:srgbClr val="4F97B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5073986" y="4983997"/>
            <a:ext cx="135219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V="1">
            <a:off x="9381591" y="4983998"/>
            <a:ext cx="1463017" cy="137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27"/>
          <p:cNvSpPr txBox="1"/>
          <p:nvPr/>
        </p:nvSpPr>
        <p:spPr>
          <a:xfrm>
            <a:off x="6426176" y="4828535"/>
            <a:ext cx="2933575" cy="338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latin typeface="ITC Avant Garde Std Bk" panose="020B0502020202020204" pitchFamily="34" charset="0"/>
              </a:rPr>
              <a:t>BUSINESS POWERPOINT</a:t>
            </a:r>
            <a:endParaRPr lang="zh-CN" altLang="en-US" sz="1600" dirty="0">
              <a:latin typeface="ITC Avant Garde Std Bk" panose="020B0502020202020204" pitchFamily="34" charset="0"/>
            </a:endParaRPr>
          </a:p>
        </p:txBody>
      </p:sp>
      <p:sp>
        <p:nvSpPr>
          <p:cNvPr id="67" name="TextBox 1"/>
          <p:cNvSpPr txBox="1"/>
          <p:nvPr/>
        </p:nvSpPr>
        <p:spPr>
          <a:xfrm>
            <a:off x="5622081" y="5251597"/>
            <a:ext cx="4541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总结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计划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述职报告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zh-CN" dirty="0">
                <a:latin typeface="微软雅黑" pitchFamily="34" charset="-122"/>
                <a:ea typeface="微软雅黑" pitchFamily="34" charset="-122"/>
              </a:rPr>
              <a:t>工作</a:t>
            </a:r>
            <a:r>
              <a:rPr lang="zh-CN" altLang="zh-CN" dirty="0" smtClean="0">
                <a:latin typeface="微软雅黑" pitchFamily="34" charset="-122"/>
                <a:ea typeface="微软雅黑" pitchFamily="34" charset="-122"/>
              </a:rPr>
              <a:t>汇报</a:t>
            </a:r>
            <a:endParaRPr lang="zh-CN" altLang="zh-CN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文本框 20"/>
          <p:cNvSpPr txBox="1"/>
          <p:nvPr/>
        </p:nvSpPr>
        <p:spPr>
          <a:xfrm>
            <a:off x="5267014" y="1800106"/>
            <a:ext cx="5251897" cy="193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998" b="1" dirty="0" smtClean="0">
                <a:solidFill>
                  <a:srgbClr val="4F97B1"/>
                </a:solidFill>
                <a:latin typeface="Agency FB" panose="020B0503020202020204" pitchFamily="34" charset="0"/>
                <a:ea typeface="微软雅黑" pitchFamily="34" charset="-122"/>
              </a:rPr>
              <a:t>2018</a:t>
            </a:r>
            <a:endParaRPr lang="zh-CN" altLang="en-US" sz="11998" b="1" dirty="0">
              <a:solidFill>
                <a:srgbClr val="4F97B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861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1222">
        <p:random/>
      </p:transition>
    </mc:Choice>
    <mc:Fallback xmlns="">
      <p:transition spd="slow" advClick="0" advTm="1122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9" presetClass="entr" presetSubtype="0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50"/>
                            </p:stCondLst>
                            <p:childTnLst>
                              <p:par>
                                <p:cTn id="114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200"/>
                            </p:stCondLst>
                            <p:childTnLst>
                              <p:par>
                                <p:cTn id="12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8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9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225"/>
                            </p:stCondLst>
                            <p:childTnLst>
                              <p:par>
                                <p:cTn id="1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725"/>
                            </p:stCondLst>
                            <p:childTnLst>
                              <p:par>
                                <p:cTn id="1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63" grpId="0"/>
      <p:bldP spid="66" grpId="0"/>
      <p:bldP spid="67" grpId="0"/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Freeform 11"/>
          <p:cNvSpPr>
            <a:spLocks noEditPoints="1"/>
          </p:cNvSpPr>
          <p:nvPr/>
        </p:nvSpPr>
        <p:spPr bwMode="auto">
          <a:xfrm>
            <a:off x="975943" y="4610033"/>
            <a:ext cx="1666358" cy="1664147"/>
          </a:xfrm>
          <a:custGeom>
            <a:avLst/>
            <a:gdLst>
              <a:gd name="T0" fmla="*/ 638 w 638"/>
              <a:gd name="T1" fmla="*/ 346 h 637"/>
              <a:gd name="T2" fmla="*/ 603 w 638"/>
              <a:gd name="T3" fmla="*/ 284 h 637"/>
              <a:gd name="T4" fmla="*/ 556 w 638"/>
              <a:gd name="T5" fmla="*/ 221 h 637"/>
              <a:gd name="T6" fmla="*/ 609 w 638"/>
              <a:gd name="T7" fmla="*/ 184 h 637"/>
              <a:gd name="T8" fmla="*/ 547 w 638"/>
              <a:gd name="T9" fmla="*/ 146 h 637"/>
              <a:gd name="T10" fmla="*/ 476 w 638"/>
              <a:gd name="T11" fmla="*/ 116 h 637"/>
              <a:gd name="T12" fmla="*/ 503 w 638"/>
              <a:gd name="T13" fmla="*/ 57 h 637"/>
              <a:gd name="T14" fmla="*/ 432 w 638"/>
              <a:gd name="T15" fmla="*/ 56 h 637"/>
              <a:gd name="T16" fmla="*/ 353 w 638"/>
              <a:gd name="T17" fmla="*/ 65 h 637"/>
              <a:gd name="T18" fmla="*/ 347 w 638"/>
              <a:gd name="T19" fmla="*/ 0 h 637"/>
              <a:gd name="T20" fmla="*/ 285 w 638"/>
              <a:gd name="T21" fmla="*/ 34 h 637"/>
              <a:gd name="T22" fmla="*/ 221 w 638"/>
              <a:gd name="T23" fmla="*/ 81 h 637"/>
              <a:gd name="T24" fmla="*/ 185 w 638"/>
              <a:gd name="T25" fmla="*/ 28 h 637"/>
              <a:gd name="T26" fmla="*/ 149 w 638"/>
              <a:gd name="T27" fmla="*/ 90 h 637"/>
              <a:gd name="T28" fmla="*/ 117 w 638"/>
              <a:gd name="T29" fmla="*/ 162 h 637"/>
              <a:gd name="T30" fmla="*/ 58 w 638"/>
              <a:gd name="T31" fmla="*/ 134 h 637"/>
              <a:gd name="T32" fmla="*/ 56 w 638"/>
              <a:gd name="T33" fmla="*/ 205 h 637"/>
              <a:gd name="T34" fmla="*/ 66 w 638"/>
              <a:gd name="T35" fmla="*/ 284 h 637"/>
              <a:gd name="T36" fmla="*/ 0 w 638"/>
              <a:gd name="T37" fmla="*/ 290 h 637"/>
              <a:gd name="T38" fmla="*/ 37 w 638"/>
              <a:gd name="T39" fmla="*/ 352 h 637"/>
              <a:gd name="T40" fmla="*/ 82 w 638"/>
              <a:gd name="T41" fmla="*/ 414 h 637"/>
              <a:gd name="T42" fmla="*/ 29 w 638"/>
              <a:gd name="T43" fmla="*/ 452 h 637"/>
              <a:gd name="T44" fmla="*/ 91 w 638"/>
              <a:gd name="T45" fmla="*/ 488 h 637"/>
              <a:gd name="T46" fmla="*/ 162 w 638"/>
              <a:gd name="T47" fmla="*/ 520 h 637"/>
              <a:gd name="T48" fmla="*/ 135 w 638"/>
              <a:gd name="T49" fmla="*/ 579 h 637"/>
              <a:gd name="T50" fmla="*/ 208 w 638"/>
              <a:gd name="T51" fmla="*/ 581 h 637"/>
              <a:gd name="T52" fmla="*/ 285 w 638"/>
              <a:gd name="T53" fmla="*/ 572 h 637"/>
              <a:gd name="T54" fmla="*/ 291 w 638"/>
              <a:gd name="T55" fmla="*/ 637 h 637"/>
              <a:gd name="T56" fmla="*/ 353 w 638"/>
              <a:gd name="T57" fmla="*/ 600 h 637"/>
              <a:gd name="T58" fmla="*/ 417 w 638"/>
              <a:gd name="T59" fmla="*/ 555 h 637"/>
              <a:gd name="T60" fmla="*/ 453 w 638"/>
              <a:gd name="T61" fmla="*/ 608 h 637"/>
              <a:gd name="T62" fmla="*/ 491 w 638"/>
              <a:gd name="T63" fmla="*/ 546 h 637"/>
              <a:gd name="T64" fmla="*/ 521 w 638"/>
              <a:gd name="T65" fmla="*/ 475 h 637"/>
              <a:gd name="T66" fmla="*/ 580 w 638"/>
              <a:gd name="T67" fmla="*/ 502 h 637"/>
              <a:gd name="T68" fmla="*/ 582 w 638"/>
              <a:gd name="T69" fmla="*/ 429 h 637"/>
              <a:gd name="T70" fmla="*/ 573 w 638"/>
              <a:gd name="T71" fmla="*/ 352 h 637"/>
              <a:gd name="T72" fmla="*/ 319 w 638"/>
              <a:gd name="T73" fmla="*/ 493 h 637"/>
              <a:gd name="T74" fmla="*/ 319 w 638"/>
              <a:gd name="T75" fmla="*/ 144 h 637"/>
              <a:gd name="T76" fmla="*/ 319 w 638"/>
              <a:gd name="T77" fmla="*/ 493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8" h="637">
                <a:moveTo>
                  <a:pt x="603" y="352"/>
                </a:moveTo>
                <a:cubicBezTo>
                  <a:pt x="638" y="346"/>
                  <a:pt x="638" y="346"/>
                  <a:pt x="638" y="346"/>
                </a:cubicBezTo>
                <a:cubicBezTo>
                  <a:pt x="638" y="290"/>
                  <a:pt x="638" y="290"/>
                  <a:pt x="638" y="290"/>
                </a:cubicBezTo>
                <a:cubicBezTo>
                  <a:pt x="603" y="284"/>
                  <a:pt x="603" y="284"/>
                  <a:pt x="603" y="284"/>
                </a:cubicBezTo>
                <a:cubicBezTo>
                  <a:pt x="573" y="284"/>
                  <a:pt x="573" y="284"/>
                  <a:pt x="573" y="284"/>
                </a:cubicBezTo>
                <a:cubicBezTo>
                  <a:pt x="570" y="261"/>
                  <a:pt x="564" y="240"/>
                  <a:pt x="556" y="221"/>
                </a:cubicBezTo>
                <a:cubicBezTo>
                  <a:pt x="582" y="205"/>
                  <a:pt x="582" y="205"/>
                  <a:pt x="582" y="205"/>
                </a:cubicBezTo>
                <a:cubicBezTo>
                  <a:pt x="609" y="184"/>
                  <a:pt x="609" y="184"/>
                  <a:pt x="609" y="184"/>
                </a:cubicBezTo>
                <a:cubicBezTo>
                  <a:pt x="580" y="134"/>
                  <a:pt x="580" y="134"/>
                  <a:pt x="580" y="134"/>
                </a:cubicBezTo>
                <a:cubicBezTo>
                  <a:pt x="547" y="146"/>
                  <a:pt x="547" y="146"/>
                  <a:pt x="547" y="146"/>
                </a:cubicBezTo>
                <a:cubicBezTo>
                  <a:pt x="521" y="162"/>
                  <a:pt x="521" y="162"/>
                  <a:pt x="521" y="162"/>
                </a:cubicBezTo>
                <a:cubicBezTo>
                  <a:pt x="509" y="145"/>
                  <a:pt x="493" y="128"/>
                  <a:pt x="476" y="116"/>
                </a:cubicBezTo>
                <a:cubicBezTo>
                  <a:pt x="491" y="90"/>
                  <a:pt x="491" y="90"/>
                  <a:pt x="491" y="90"/>
                </a:cubicBezTo>
                <a:cubicBezTo>
                  <a:pt x="503" y="57"/>
                  <a:pt x="503" y="57"/>
                  <a:pt x="503" y="57"/>
                </a:cubicBezTo>
                <a:cubicBezTo>
                  <a:pt x="453" y="28"/>
                  <a:pt x="453" y="28"/>
                  <a:pt x="453" y="28"/>
                </a:cubicBezTo>
                <a:cubicBezTo>
                  <a:pt x="432" y="56"/>
                  <a:pt x="432" y="56"/>
                  <a:pt x="432" y="56"/>
                </a:cubicBezTo>
                <a:cubicBezTo>
                  <a:pt x="417" y="81"/>
                  <a:pt x="417" y="81"/>
                  <a:pt x="417" y="81"/>
                </a:cubicBezTo>
                <a:cubicBezTo>
                  <a:pt x="397" y="74"/>
                  <a:pt x="376" y="68"/>
                  <a:pt x="353" y="65"/>
                </a:cubicBezTo>
                <a:cubicBezTo>
                  <a:pt x="353" y="34"/>
                  <a:pt x="353" y="34"/>
                  <a:pt x="353" y="34"/>
                </a:cubicBezTo>
                <a:cubicBezTo>
                  <a:pt x="347" y="0"/>
                  <a:pt x="347" y="0"/>
                  <a:pt x="347" y="0"/>
                </a:cubicBezTo>
                <a:cubicBezTo>
                  <a:pt x="291" y="0"/>
                  <a:pt x="291" y="0"/>
                  <a:pt x="291" y="0"/>
                </a:cubicBezTo>
                <a:cubicBezTo>
                  <a:pt x="285" y="34"/>
                  <a:pt x="285" y="34"/>
                  <a:pt x="285" y="34"/>
                </a:cubicBezTo>
                <a:cubicBezTo>
                  <a:pt x="285" y="65"/>
                  <a:pt x="285" y="65"/>
                  <a:pt x="285" y="65"/>
                </a:cubicBezTo>
                <a:cubicBezTo>
                  <a:pt x="262" y="68"/>
                  <a:pt x="243" y="74"/>
                  <a:pt x="221" y="81"/>
                </a:cubicBezTo>
                <a:cubicBezTo>
                  <a:pt x="208" y="56"/>
                  <a:pt x="208" y="56"/>
                  <a:pt x="208" y="56"/>
                </a:cubicBezTo>
                <a:cubicBezTo>
                  <a:pt x="185" y="28"/>
                  <a:pt x="185" y="28"/>
                  <a:pt x="185" y="28"/>
                </a:cubicBezTo>
                <a:cubicBezTo>
                  <a:pt x="135" y="57"/>
                  <a:pt x="135" y="57"/>
                  <a:pt x="135" y="57"/>
                </a:cubicBezTo>
                <a:cubicBezTo>
                  <a:pt x="149" y="90"/>
                  <a:pt x="149" y="90"/>
                  <a:pt x="149" y="90"/>
                </a:cubicBezTo>
                <a:cubicBezTo>
                  <a:pt x="162" y="116"/>
                  <a:pt x="162" y="116"/>
                  <a:pt x="162" y="116"/>
                </a:cubicBezTo>
                <a:cubicBezTo>
                  <a:pt x="146" y="128"/>
                  <a:pt x="131" y="145"/>
                  <a:pt x="117" y="162"/>
                </a:cubicBezTo>
                <a:cubicBezTo>
                  <a:pt x="91" y="146"/>
                  <a:pt x="91" y="146"/>
                  <a:pt x="91" y="146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29" y="184"/>
                  <a:pt x="29" y="184"/>
                  <a:pt x="29" y="184"/>
                </a:cubicBezTo>
                <a:cubicBezTo>
                  <a:pt x="56" y="205"/>
                  <a:pt x="56" y="205"/>
                  <a:pt x="56" y="205"/>
                </a:cubicBezTo>
                <a:cubicBezTo>
                  <a:pt x="82" y="221"/>
                  <a:pt x="82" y="221"/>
                  <a:pt x="82" y="221"/>
                </a:cubicBezTo>
                <a:cubicBezTo>
                  <a:pt x="75" y="240"/>
                  <a:pt x="69" y="261"/>
                  <a:pt x="66" y="284"/>
                </a:cubicBezTo>
                <a:cubicBezTo>
                  <a:pt x="37" y="284"/>
                  <a:pt x="37" y="284"/>
                  <a:pt x="37" y="284"/>
                </a:cubicBezTo>
                <a:cubicBezTo>
                  <a:pt x="0" y="290"/>
                  <a:pt x="0" y="290"/>
                  <a:pt x="0" y="290"/>
                </a:cubicBezTo>
                <a:cubicBezTo>
                  <a:pt x="0" y="346"/>
                  <a:pt x="0" y="346"/>
                  <a:pt x="0" y="346"/>
                </a:cubicBezTo>
                <a:cubicBezTo>
                  <a:pt x="37" y="352"/>
                  <a:pt x="37" y="352"/>
                  <a:pt x="37" y="352"/>
                </a:cubicBezTo>
                <a:cubicBezTo>
                  <a:pt x="66" y="352"/>
                  <a:pt x="66" y="352"/>
                  <a:pt x="66" y="352"/>
                </a:cubicBezTo>
                <a:cubicBezTo>
                  <a:pt x="69" y="373"/>
                  <a:pt x="75" y="395"/>
                  <a:pt x="82" y="414"/>
                </a:cubicBezTo>
                <a:cubicBezTo>
                  <a:pt x="56" y="429"/>
                  <a:pt x="56" y="429"/>
                  <a:pt x="56" y="429"/>
                </a:cubicBezTo>
                <a:cubicBezTo>
                  <a:pt x="29" y="452"/>
                  <a:pt x="29" y="452"/>
                  <a:pt x="29" y="452"/>
                </a:cubicBezTo>
                <a:cubicBezTo>
                  <a:pt x="58" y="502"/>
                  <a:pt x="58" y="502"/>
                  <a:pt x="58" y="502"/>
                </a:cubicBezTo>
                <a:cubicBezTo>
                  <a:pt x="91" y="488"/>
                  <a:pt x="91" y="488"/>
                  <a:pt x="91" y="488"/>
                </a:cubicBezTo>
                <a:cubicBezTo>
                  <a:pt x="117" y="475"/>
                  <a:pt x="117" y="475"/>
                  <a:pt x="117" y="475"/>
                </a:cubicBezTo>
                <a:cubicBezTo>
                  <a:pt x="131" y="491"/>
                  <a:pt x="146" y="507"/>
                  <a:pt x="162" y="520"/>
                </a:cubicBezTo>
                <a:cubicBezTo>
                  <a:pt x="149" y="546"/>
                  <a:pt x="149" y="546"/>
                  <a:pt x="149" y="546"/>
                </a:cubicBezTo>
                <a:cubicBezTo>
                  <a:pt x="135" y="579"/>
                  <a:pt x="135" y="579"/>
                  <a:pt x="135" y="579"/>
                </a:cubicBezTo>
                <a:cubicBezTo>
                  <a:pt x="185" y="608"/>
                  <a:pt x="185" y="608"/>
                  <a:pt x="185" y="608"/>
                </a:cubicBezTo>
                <a:cubicBezTo>
                  <a:pt x="208" y="581"/>
                  <a:pt x="208" y="581"/>
                  <a:pt x="208" y="581"/>
                </a:cubicBezTo>
                <a:cubicBezTo>
                  <a:pt x="221" y="555"/>
                  <a:pt x="221" y="555"/>
                  <a:pt x="221" y="555"/>
                </a:cubicBezTo>
                <a:cubicBezTo>
                  <a:pt x="243" y="563"/>
                  <a:pt x="262" y="569"/>
                  <a:pt x="285" y="572"/>
                </a:cubicBezTo>
                <a:cubicBezTo>
                  <a:pt x="285" y="600"/>
                  <a:pt x="285" y="600"/>
                  <a:pt x="285" y="600"/>
                </a:cubicBezTo>
                <a:cubicBezTo>
                  <a:pt x="291" y="637"/>
                  <a:pt x="291" y="637"/>
                  <a:pt x="291" y="637"/>
                </a:cubicBezTo>
                <a:cubicBezTo>
                  <a:pt x="347" y="637"/>
                  <a:pt x="347" y="637"/>
                  <a:pt x="347" y="637"/>
                </a:cubicBezTo>
                <a:cubicBezTo>
                  <a:pt x="353" y="600"/>
                  <a:pt x="353" y="600"/>
                  <a:pt x="353" y="600"/>
                </a:cubicBezTo>
                <a:cubicBezTo>
                  <a:pt x="353" y="572"/>
                  <a:pt x="353" y="572"/>
                  <a:pt x="353" y="572"/>
                </a:cubicBezTo>
                <a:cubicBezTo>
                  <a:pt x="376" y="569"/>
                  <a:pt x="397" y="563"/>
                  <a:pt x="417" y="555"/>
                </a:cubicBezTo>
                <a:cubicBezTo>
                  <a:pt x="432" y="581"/>
                  <a:pt x="432" y="581"/>
                  <a:pt x="432" y="581"/>
                </a:cubicBezTo>
                <a:cubicBezTo>
                  <a:pt x="453" y="608"/>
                  <a:pt x="453" y="608"/>
                  <a:pt x="453" y="608"/>
                </a:cubicBezTo>
                <a:cubicBezTo>
                  <a:pt x="503" y="579"/>
                  <a:pt x="503" y="579"/>
                  <a:pt x="503" y="579"/>
                </a:cubicBezTo>
                <a:cubicBezTo>
                  <a:pt x="491" y="546"/>
                  <a:pt x="491" y="546"/>
                  <a:pt x="491" y="546"/>
                </a:cubicBezTo>
                <a:cubicBezTo>
                  <a:pt x="476" y="520"/>
                  <a:pt x="476" y="520"/>
                  <a:pt x="476" y="520"/>
                </a:cubicBezTo>
                <a:cubicBezTo>
                  <a:pt x="493" y="507"/>
                  <a:pt x="509" y="491"/>
                  <a:pt x="521" y="475"/>
                </a:cubicBezTo>
                <a:cubicBezTo>
                  <a:pt x="547" y="488"/>
                  <a:pt x="547" y="488"/>
                  <a:pt x="547" y="488"/>
                </a:cubicBezTo>
                <a:cubicBezTo>
                  <a:pt x="580" y="502"/>
                  <a:pt x="580" y="502"/>
                  <a:pt x="580" y="502"/>
                </a:cubicBezTo>
                <a:cubicBezTo>
                  <a:pt x="609" y="452"/>
                  <a:pt x="609" y="452"/>
                  <a:pt x="609" y="452"/>
                </a:cubicBezTo>
                <a:cubicBezTo>
                  <a:pt x="582" y="429"/>
                  <a:pt x="582" y="429"/>
                  <a:pt x="582" y="429"/>
                </a:cubicBezTo>
                <a:cubicBezTo>
                  <a:pt x="556" y="414"/>
                  <a:pt x="556" y="414"/>
                  <a:pt x="556" y="414"/>
                </a:cubicBezTo>
                <a:cubicBezTo>
                  <a:pt x="564" y="395"/>
                  <a:pt x="570" y="373"/>
                  <a:pt x="573" y="352"/>
                </a:cubicBezTo>
                <a:lnTo>
                  <a:pt x="603" y="352"/>
                </a:lnTo>
                <a:close/>
                <a:moveTo>
                  <a:pt x="319" y="493"/>
                </a:moveTo>
                <a:cubicBezTo>
                  <a:pt x="223" y="493"/>
                  <a:pt x="145" y="414"/>
                  <a:pt x="145" y="318"/>
                </a:cubicBezTo>
                <a:cubicBezTo>
                  <a:pt x="145" y="222"/>
                  <a:pt x="223" y="144"/>
                  <a:pt x="319" y="144"/>
                </a:cubicBezTo>
                <a:cubicBezTo>
                  <a:pt x="415" y="144"/>
                  <a:pt x="493" y="222"/>
                  <a:pt x="493" y="318"/>
                </a:cubicBezTo>
                <a:cubicBezTo>
                  <a:pt x="493" y="414"/>
                  <a:pt x="415" y="493"/>
                  <a:pt x="319" y="493"/>
                </a:cubicBezTo>
                <a:close/>
              </a:path>
            </a:pathLst>
          </a:cu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31" name="Freeform 12"/>
          <p:cNvSpPr>
            <a:spLocks noEditPoints="1"/>
          </p:cNvSpPr>
          <p:nvPr/>
        </p:nvSpPr>
        <p:spPr bwMode="auto">
          <a:xfrm>
            <a:off x="2414517" y="3808367"/>
            <a:ext cx="2089859" cy="2086542"/>
          </a:xfrm>
          <a:custGeom>
            <a:avLst/>
            <a:gdLst>
              <a:gd name="T0" fmla="*/ 800 w 800"/>
              <a:gd name="T1" fmla="*/ 428 h 799"/>
              <a:gd name="T2" fmla="*/ 766 w 800"/>
              <a:gd name="T3" fmla="*/ 365 h 799"/>
              <a:gd name="T4" fmla="*/ 725 w 800"/>
              <a:gd name="T5" fmla="*/ 303 h 799"/>
              <a:gd name="T6" fmla="*/ 781 w 800"/>
              <a:gd name="T7" fmla="*/ 273 h 799"/>
              <a:gd name="T8" fmla="*/ 725 w 800"/>
              <a:gd name="T9" fmla="*/ 229 h 799"/>
              <a:gd name="T10" fmla="*/ 663 w 800"/>
              <a:gd name="T11" fmla="*/ 186 h 799"/>
              <a:gd name="T12" fmla="*/ 704 w 800"/>
              <a:gd name="T13" fmla="*/ 136 h 799"/>
              <a:gd name="T14" fmla="*/ 636 w 800"/>
              <a:gd name="T15" fmla="*/ 117 h 799"/>
              <a:gd name="T16" fmla="*/ 561 w 800"/>
              <a:gd name="T17" fmla="*/ 102 h 799"/>
              <a:gd name="T18" fmla="*/ 580 w 800"/>
              <a:gd name="T19" fmla="*/ 41 h 799"/>
              <a:gd name="T20" fmla="*/ 509 w 800"/>
              <a:gd name="T21" fmla="*/ 49 h 799"/>
              <a:gd name="T22" fmla="*/ 436 w 800"/>
              <a:gd name="T23" fmla="*/ 64 h 799"/>
              <a:gd name="T24" fmla="*/ 430 w 800"/>
              <a:gd name="T25" fmla="*/ 0 h 799"/>
              <a:gd name="T26" fmla="*/ 366 w 800"/>
              <a:gd name="T27" fmla="*/ 35 h 799"/>
              <a:gd name="T28" fmla="*/ 304 w 800"/>
              <a:gd name="T29" fmla="*/ 76 h 799"/>
              <a:gd name="T30" fmla="*/ 274 w 800"/>
              <a:gd name="T31" fmla="*/ 20 h 799"/>
              <a:gd name="T32" fmla="*/ 230 w 800"/>
              <a:gd name="T33" fmla="*/ 76 h 799"/>
              <a:gd name="T34" fmla="*/ 188 w 800"/>
              <a:gd name="T35" fmla="*/ 138 h 799"/>
              <a:gd name="T36" fmla="*/ 138 w 800"/>
              <a:gd name="T37" fmla="*/ 97 h 799"/>
              <a:gd name="T38" fmla="*/ 118 w 800"/>
              <a:gd name="T39" fmla="*/ 165 h 799"/>
              <a:gd name="T40" fmla="*/ 103 w 800"/>
              <a:gd name="T41" fmla="*/ 239 h 799"/>
              <a:gd name="T42" fmla="*/ 43 w 800"/>
              <a:gd name="T43" fmla="*/ 220 h 799"/>
              <a:gd name="T44" fmla="*/ 50 w 800"/>
              <a:gd name="T45" fmla="*/ 292 h 799"/>
              <a:gd name="T46" fmla="*/ 64 w 800"/>
              <a:gd name="T47" fmla="*/ 365 h 799"/>
              <a:gd name="T48" fmla="*/ 0 w 800"/>
              <a:gd name="T49" fmla="*/ 371 h 799"/>
              <a:gd name="T50" fmla="*/ 37 w 800"/>
              <a:gd name="T51" fmla="*/ 435 h 799"/>
              <a:gd name="T52" fmla="*/ 77 w 800"/>
              <a:gd name="T53" fmla="*/ 497 h 799"/>
              <a:gd name="T54" fmla="*/ 20 w 800"/>
              <a:gd name="T55" fmla="*/ 527 h 799"/>
              <a:gd name="T56" fmla="*/ 77 w 800"/>
              <a:gd name="T57" fmla="*/ 571 h 799"/>
              <a:gd name="T58" fmla="*/ 139 w 800"/>
              <a:gd name="T59" fmla="*/ 613 h 799"/>
              <a:gd name="T60" fmla="*/ 99 w 800"/>
              <a:gd name="T61" fmla="*/ 663 h 799"/>
              <a:gd name="T62" fmla="*/ 167 w 800"/>
              <a:gd name="T63" fmla="*/ 683 h 799"/>
              <a:gd name="T64" fmla="*/ 241 w 800"/>
              <a:gd name="T65" fmla="*/ 698 h 799"/>
              <a:gd name="T66" fmla="*/ 221 w 800"/>
              <a:gd name="T67" fmla="*/ 758 h 799"/>
              <a:gd name="T68" fmla="*/ 292 w 800"/>
              <a:gd name="T69" fmla="*/ 751 h 799"/>
              <a:gd name="T70" fmla="*/ 366 w 800"/>
              <a:gd name="T71" fmla="*/ 736 h 799"/>
              <a:gd name="T72" fmla="*/ 372 w 800"/>
              <a:gd name="T73" fmla="*/ 799 h 799"/>
              <a:gd name="T74" fmla="*/ 436 w 800"/>
              <a:gd name="T75" fmla="*/ 764 h 799"/>
              <a:gd name="T76" fmla="*/ 498 w 800"/>
              <a:gd name="T77" fmla="*/ 724 h 799"/>
              <a:gd name="T78" fmla="*/ 528 w 800"/>
              <a:gd name="T79" fmla="*/ 781 h 799"/>
              <a:gd name="T80" fmla="*/ 572 w 800"/>
              <a:gd name="T81" fmla="*/ 724 h 799"/>
              <a:gd name="T82" fmla="*/ 614 w 800"/>
              <a:gd name="T83" fmla="*/ 662 h 799"/>
              <a:gd name="T84" fmla="*/ 664 w 800"/>
              <a:gd name="T85" fmla="*/ 702 h 799"/>
              <a:gd name="T86" fmla="*/ 684 w 800"/>
              <a:gd name="T87" fmla="*/ 634 h 799"/>
              <a:gd name="T88" fmla="*/ 699 w 800"/>
              <a:gd name="T89" fmla="*/ 560 h 799"/>
              <a:gd name="T90" fmla="*/ 760 w 800"/>
              <a:gd name="T91" fmla="*/ 580 h 799"/>
              <a:gd name="T92" fmla="*/ 751 w 800"/>
              <a:gd name="T93" fmla="*/ 507 h 799"/>
              <a:gd name="T94" fmla="*/ 737 w 800"/>
              <a:gd name="T95" fmla="*/ 435 h 799"/>
              <a:gd name="T96" fmla="*/ 400 w 800"/>
              <a:gd name="T97" fmla="*/ 650 h 799"/>
              <a:gd name="T98" fmla="*/ 400 w 800"/>
              <a:gd name="T99" fmla="*/ 149 h 799"/>
              <a:gd name="T100" fmla="*/ 400 w 800"/>
              <a:gd name="T101" fmla="*/ 65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00" h="799">
                <a:moveTo>
                  <a:pt x="766" y="435"/>
                </a:moveTo>
                <a:cubicBezTo>
                  <a:pt x="800" y="428"/>
                  <a:pt x="800" y="428"/>
                  <a:pt x="800" y="428"/>
                </a:cubicBezTo>
                <a:cubicBezTo>
                  <a:pt x="800" y="371"/>
                  <a:pt x="800" y="371"/>
                  <a:pt x="800" y="371"/>
                </a:cubicBezTo>
                <a:cubicBezTo>
                  <a:pt x="766" y="365"/>
                  <a:pt x="766" y="365"/>
                  <a:pt x="766" y="365"/>
                </a:cubicBezTo>
                <a:cubicBezTo>
                  <a:pt x="737" y="365"/>
                  <a:pt x="737" y="365"/>
                  <a:pt x="737" y="365"/>
                </a:cubicBezTo>
                <a:cubicBezTo>
                  <a:pt x="735" y="344"/>
                  <a:pt x="731" y="322"/>
                  <a:pt x="725" y="303"/>
                </a:cubicBezTo>
                <a:cubicBezTo>
                  <a:pt x="751" y="292"/>
                  <a:pt x="751" y="292"/>
                  <a:pt x="751" y="292"/>
                </a:cubicBezTo>
                <a:cubicBezTo>
                  <a:pt x="781" y="273"/>
                  <a:pt x="781" y="273"/>
                  <a:pt x="781" y="273"/>
                </a:cubicBezTo>
                <a:cubicBezTo>
                  <a:pt x="760" y="220"/>
                  <a:pt x="760" y="220"/>
                  <a:pt x="760" y="220"/>
                </a:cubicBezTo>
                <a:cubicBezTo>
                  <a:pt x="725" y="229"/>
                  <a:pt x="725" y="229"/>
                  <a:pt x="725" y="229"/>
                </a:cubicBezTo>
                <a:cubicBezTo>
                  <a:pt x="699" y="239"/>
                  <a:pt x="699" y="239"/>
                  <a:pt x="699" y="239"/>
                </a:cubicBezTo>
                <a:cubicBezTo>
                  <a:pt x="689" y="220"/>
                  <a:pt x="676" y="203"/>
                  <a:pt x="663" y="186"/>
                </a:cubicBezTo>
                <a:cubicBezTo>
                  <a:pt x="684" y="165"/>
                  <a:pt x="684" y="165"/>
                  <a:pt x="684" y="165"/>
                </a:cubicBezTo>
                <a:cubicBezTo>
                  <a:pt x="704" y="136"/>
                  <a:pt x="704" y="136"/>
                  <a:pt x="704" y="136"/>
                </a:cubicBezTo>
                <a:cubicBezTo>
                  <a:pt x="664" y="97"/>
                  <a:pt x="664" y="97"/>
                  <a:pt x="664" y="97"/>
                </a:cubicBezTo>
                <a:cubicBezTo>
                  <a:pt x="636" y="117"/>
                  <a:pt x="636" y="117"/>
                  <a:pt x="636" y="117"/>
                </a:cubicBezTo>
                <a:cubicBezTo>
                  <a:pt x="614" y="138"/>
                  <a:pt x="614" y="138"/>
                  <a:pt x="614" y="138"/>
                </a:cubicBezTo>
                <a:cubicBezTo>
                  <a:pt x="598" y="124"/>
                  <a:pt x="580" y="112"/>
                  <a:pt x="561" y="102"/>
                </a:cubicBezTo>
                <a:cubicBezTo>
                  <a:pt x="572" y="76"/>
                  <a:pt x="572" y="76"/>
                  <a:pt x="572" y="76"/>
                </a:cubicBezTo>
                <a:cubicBezTo>
                  <a:pt x="580" y="41"/>
                  <a:pt x="580" y="41"/>
                  <a:pt x="580" y="41"/>
                </a:cubicBezTo>
                <a:cubicBezTo>
                  <a:pt x="528" y="20"/>
                  <a:pt x="528" y="20"/>
                  <a:pt x="528" y="20"/>
                </a:cubicBezTo>
                <a:cubicBezTo>
                  <a:pt x="509" y="49"/>
                  <a:pt x="509" y="49"/>
                  <a:pt x="509" y="49"/>
                </a:cubicBezTo>
                <a:cubicBezTo>
                  <a:pt x="498" y="76"/>
                  <a:pt x="498" y="76"/>
                  <a:pt x="498" y="76"/>
                </a:cubicBezTo>
                <a:cubicBezTo>
                  <a:pt x="478" y="70"/>
                  <a:pt x="457" y="65"/>
                  <a:pt x="436" y="64"/>
                </a:cubicBezTo>
                <a:cubicBezTo>
                  <a:pt x="436" y="35"/>
                  <a:pt x="436" y="35"/>
                  <a:pt x="436" y="35"/>
                </a:cubicBezTo>
                <a:cubicBezTo>
                  <a:pt x="430" y="0"/>
                  <a:pt x="430" y="0"/>
                  <a:pt x="430" y="0"/>
                </a:cubicBezTo>
                <a:cubicBezTo>
                  <a:pt x="372" y="0"/>
                  <a:pt x="372" y="0"/>
                  <a:pt x="372" y="0"/>
                </a:cubicBezTo>
                <a:cubicBezTo>
                  <a:pt x="366" y="35"/>
                  <a:pt x="366" y="35"/>
                  <a:pt x="366" y="35"/>
                </a:cubicBezTo>
                <a:cubicBezTo>
                  <a:pt x="366" y="64"/>
                  <a:pt x="366" y="64"/>
                  <a:pt x="366" y="64"/>
                </a:cubicBezTo>
                <a:cubicBezTo>
                  <a:pt x="345" y="65"/>
                  <a:pt x="324" y="70"/>
                  <a:pt x="304" y="76"/>
                </a:cubicBezTo>
                <a:cubicBezTo>
                  <a:pt x="292" y="49"/>
                  <a:pt x="292" y="49"/>
                  <a:pt x="292" y="49"/>
                </a:cubicBezTo>
                <a:cubicBezTo>
                  <a:pt x="274" y="20"/>
                  <a:pt x="274" y="20"/>
                  <a:pt x="274" y="20"/>
                </a:cubicBezTo>
                <a:cubicBezTo>
                  <a:pt x="221" y="41"/>
                  <a:pt x="221" y="41"/>
                  <a:pt x="221" y="41"/>
                </a:cubicBezTo>
                <a:cubicBezTo>
                  <a:pt x="230" y="76"/>
                  <a:pt x="230" y="76"/>
                  <a:pt x="230" y="76"/>
                </a:cubicBezTo>
                <a:cubicBezTo>
                  <a:pt x="241" y="102"/>
                  <a:pt x="241" y="102"/>
                  <a:pt x="241" y="102"/>
                </a:cubicBezTo>
                <a:cubicBezTo>
                  <a:pt x="221" y="112"/>
                  <a:pt x="204" y="124"/>
                  <a:pt x="188" y="138"/>
                </a:cubicBezTo>
                <a:cubicBezTo>
                  <a:pt x="167" y="117"/>
                  <a:pt x="167" y="117"/>
                  <a:pt x="167" y="117"/>
                </a:cubicBezTo>
                <a:cubicBezTo>
                  <a:pt x="138" y="97"/>
                  <a:pt x="138" y="97"/>
                  <a:pt x="138" y="97"/>
                </a:cubicBezTo>
                <a:cubicBezTo>
                  <a:pt x="99" y="136"/>
                  <a:pt x="99" y="136"/>
                  <a:pt x="99" y="136"/>
                </a:cubicBezTo>
                <a:cubicBezTo>
                  <a:pt x="118" y="165"/>
                  <a:pt x="118" y="165"/>
                  <a:pt x="118" y="165"/>
                </a:cubicBezTo>
                <a:cubicBezTo>
                  <a:pt x="139" y="186"/>
                  <a:pt x="139" y="186"/>
                  <a:pt x="139" y="186"/>
                </a:cubicBezTo>
                <a:cubicBezTo>
                  <a:pt x="126" y="203"/>
                  <a:pt x="114" y="220"/>
                  <a:pt x="103" y="239"/>
                </a:cubicBezTo>
                <a:cubicBezTo>
                  <a:pt x="77" y="229"/>
                  <a:pt x="77" y="229"/>
                  <a:pt x="77" y="229"/>
                </a:cubicBezTo>
                <a:cubicBezTo>
                  <a:pt x="43" y="220"/>
                  <a:pt x="43" y="220"/>
                  <a:pt x="43" y="220"/>
                </a:cubicBezTo>
                <a:cubicBezTo>
                  <a:pt x="20" y="273"/>
                  <a:pt x="20" y="273"/>
                  <a:pt x="20" y="273"/>
                </a:cubicBezTo>
                <a:cubicBezTo>
                  <a:pt x="50" y="292"/>
                  <a:pt x="50" y="292"/>
                  <a:pt x="50" y="292"/>
                </a:cubicBezTo>
                <a:cubicBezTo>
                  <a:pt x="77" y="303"/>
                  <a:pt x="77" y="303"/>
                  <a:pt x="77" y="303"/>
                </a:cubicBezTo>
                <a:cubicBezTo>
                  <a:pt x="71" y="322"/>
                  <a:pt x="67" y="344"/>
                  <a:pt x="64" y="365"/>
                </a:cubicBezTo>
                <a:cubicBezTo>
                  <a:pt x="37" y="365"/>
                  <a:pt x="37" y="365"/>
                  <a:pt x="37" y="365"/>
                </a:cubicBezTo>
                <a:cubicBezTo>
                  <a:pt x="0" y="371"/>
                  <a:pt x="0" y="371"/>
                  <a:pt x="0" y="371"/>
                </a:cubicBezTo>
                <a:cubicBezTo>
                  <a:pt x="0" y="428"/>
                  <a:pt x="0" y="428"/>
                  <a:pt x="0" y="428"/>
                </a:cubicBezTo>
                <a:cubicBezTo>
                  <a:pt x="37" y="435"/>
                  <a:pt x="37" y="435"/>
                  <a:pt x="37" y="435"/>
                </a:cubicBezTo>
                <a:cubicBezTo>
                  <a:pt x="64" y="435"/>
                  <a:pt x="64" y="435"/>
                  <a:pt x="64" y="435"/>
                </a:cubicBezTo>
                <a:cubicBezTo>
                  <a:pt x="67" y="456"/>
                  <a:pt x="71" y="477"/>
                  <a:pt x="77" y="497"/>
                </a:cubicBezTo>
                <a:cubicBezTo>
                  <a:pt x="50" y="507"/>
                  <a:pt x="50" y="507"/>
                  <a:pt x="50" y="507"/>
                </a:cubicBezTo>
                <a:cubicBezTo>
                  <a:pt x="20" y="527"/>
                  <a:pt x="20" y="527"/>
                  <a:pt x="20" y="527"/>
                </a:cubicBezTo>
                <a:cubicBezTo>
                  <a:pt x="43" y="580"/>
                  <a:pt x="43" y="580"/>
                  <a:pt x="43" y="580"/>
                </a:cubicBezTo>
                <a:cubicBezTo>
                  <a:pt x="77" y="571"/>
                  <a:pt x="77" y="571"/>
                  <a:pt x="77" y="571"/>
                </a:cubicBezTo>
                <a:cubicBezTo>
                  <a:pt x="103" y="560"/>
                  <a:pt x="103" y="560"/>
                  <a:pt x="103" y="560"/>
                </a:cubicBezTo>
                <a:cubicBezTo>
                  <a:pt x="114" y="580"/>
                  <a:pt x="126" y="596"/>
                  <a:pt x="139" y="613"/>
                </a:cubicBezTo>
                <a:cubicBezTo>
                  <a:pt x="118" y="634"/>
                  <a:pt x="118" y="634"/>
                  <a:pt x="118" y="634"/>
                </a:cubicBezTo>
                <a:cubicBezTo>
                  <a:pt x="99" y="663"/>
                  <a:pt x="99" y="663"/>
                  <a:pt x="99" y="663"/>
                </a:cubicBezTo>
                <a:cubicBezTo>
                  <a:pt x="138" y="702"/>
                  <a:pt x="138" y="702"/>
                  <a:pt x="138" y="702"/>
                </a:cubicBezTo>
                <a:cubicBezTo>
                  <a:pt x="167" y="683"/>
                  <a:pt x="167" y="683"/>
                  <a:pt x="167" y="683"/>
                </a:cubicBezTo>
                <a:cubicBezTo>
                  <a:pt x="188" y="662"/>
                  <a:pt x="188" y="662"/>
                  <a:pt x="188" y="662"/>
                </a:cubicBezTo>
                <a:cubicBezTo>
                  <a:pt x="204" y="675"/>
                  <a:pt x="221" y="687"/>
                  <a:pt x="241" y="698"/>
                </a:cubicBezTo>
                <a:cubicBezTo>
                  <a:pt x="230" y="724"/>
                  <a:pt x="230" y="724"/>
                  <a:pt x="230" y="724"/>
                </a:cubicBezTo>
                <a:cubicBezTo>
                  <a:pt x="221" y="758"/>
                  <a:pt x="221" y="758"/>
                  <a:pt x="221" y="758"/>
                </a:cubicBezTo>
                <a:cubicBezTo>
                  <a:pt x="274" y="781"/>
                  <a:pt x="274" y="781"/>
                  <a:pt x="274" y="781"/>
                </a:cubicBezTo>
                <a:cubicBezTo>
                  <a:pt x="292" y="751"/>
                  <a:pt x="292" y="751"/>
                  <a:pt x="292" y="751"/>
                </a:cubicBezTo>
                <a:cubicBezTo>
                  <a:pt x="304" y="724"/>
                  <a:pt x="304" y="724"/>
                  <a:pt x="304" y="724"/>
                </a:cubicBezTo>
                <a:cubicBezTo>
                  <a:pt x="324" y="730"/>
                  <a:pt x="345" y="734"/>
                  <a:pt x="366" y="736"/>
                </a:cubicBezTo>
                <a:cubicBezTo>
                  <a:pt x="366" y="764"/>
                  <a:pt x="366" y="764"/>
                  <a:pt x="366" y="764"/>
                </a:cubicBezTo>
                <a:cubicBezTo>
                  <a:pt x="372" y="799"/>
                  <a:pt x="372" y="799"/>
                  <a:pt x="372" y="799"/>
                </a:cubicBezTo>
                <a:cubicBezTo>
                  <a:pt x="430" y="799"/>
                  <a:pt x="430" y="799"/>
                  <a:pt x="430" y="799"/>
                </a:cubicBezTo>
                <a:cubicBezTo>
                  <a:pt x="436" y="764"/>
                  <a:pt x="436" y="764"/>
                  <a:pt x="436" y="764"/>
                </a:cubicBezTo>
                <a:cubicBezTo>
                  <a:pt x="436" y="736"/>
                  <a:pt x="436" y="736"/>
                  <a:pt x="436" y="736"/>
                </a:cubicBezTo>
                <a:cubicBezTo>
                  <a:pt x="457" y="734"/>
                  <a:pt x="478" y="730"/>
                  <a:pt x="498" y="724"/>
                </a:cubicBezTo>
                <a:cubicBezTo>
                  <a:pt x="509" y="751"/>
                  <a:pt x="509" y="751"/>
                  <a:pt x="509" y="751"/>
                </a:cubicBezTo>
                <a:cubicBezTo>
                  <a:pt x="528" y="781"/>
                  <a:pt x="528" y="781"/>
                  <a:pt x="528" y="781"/>
                </a:cubicBezTo>
                <a:cubicBezTo>
                  <a:pt x="580" y="758"/>
                  <a:pt x="580" y="758"/>
                  <a:pt x="580" y="758"/>
                </a:cubicBezTo>
                <a:cubicBezTo>
                  <a:pt x="572" y="724"/>
                  <a:pt x="572" y="724"/>
                  <a:pt x="572" y="724"/>
                </a:cubicBezTo>
                <a:cubicBezTo>
                  <a:pt x="561" y="698"/>
                  <a:pt x="561" y="698"/>
                  <a:pt x="561" y="698"/>
                </a:cubicBezTo>
                <a:cubicBezTo>
                  <a:pt x="580" y="687"/>
                  <a:pt x="598" y="675"/>
                  <a:pt x="614" y="662"/>
                </a:cubicBezTo>
                <a:cubicBezTo>
                  <a:pt x="636" y="683"/>
                  <a:pt x="636" y="683"/>
                  <a:pt x="636" y="683"/>
                </a:cubicBezTo>
                <a:cubicBezTo>
                  <a:pt x="664" y="702"/>
                  <a:pt x="664" y="702"/>
                  <a:pt x="664" y="702"/>
                </a:cubicBezTo>
                <a:cubicBezTo>
                  <a:pt x="704" y="663"/>
                  <a:pt x="704" y="663"/>
                  <a:pt x="704" y="663"/>
                </a:cubicBezTo>
                <a:cubicBezTo>
                  <a:pt x="684" y="634"/>
                  <a:pt x="684" y="634"/>
                  <a:pt x="684" y="634"/>
                </a:cubicBezTo>
                <a:cubicBezTo>
                  <a:pt x="663" y="613"/>
                  <a:pt x="663" y="613"/>
                  <a:pt x="663" y="613"/>
                </a:cubicBezTo>
                <a:cubicBezTo>
                  <a:pt x="676" y="596"/>
                  <a:pt x="689" y="580"/>
                  <a:pt x="699" y="560"/>
                </a:cubicBezTo>
                <a:cubicBezTo>
                  <a:pt x="725" y="571"/>
                  <a:pt x="725" y="571"/>
                  <a:pt x="725" y="571"/>
                </a:cubicBezTo>
                <a:cubicBezTo>
                  <a:pt x="760" y="580"/>
                  <a:pt x="760" y="580"/>
                  <a:pt x="760" y="580"/>
                </a:cubicBezTo>
                <a:cubicBezTo>
                  <a:pt x="781" y="527"/>
                  <a:pt x="781" y="527"/>
                  <a:pt x="781" y="527"/>
                </a:cubicBezTo>
                <a:cubicBezTo>
                  <a:pt x="751" y="507"/>
                  <a:pt x="751" y="507"/>
                  <a:pt x="751" y="507"/>
                </a:cubicBezTo>
                <a:cubicBezTo>
                  <a:pt x="725" y="497"/>
                  <a:pt x="725" y="497"/>
                  <a:pt x="725" y="497"/>
                </a:cubicBezTo>
                <a:cubicBezTo>
                  <a:pt x="731" y="477"/>
                  <a:pt x="735" y="456"/>
                  <a:pt x="737" y="435"/>
                </a:cubicBezTo>
                <a:lnTo>
                  <a:pt x="766" y="435"/>
                </a:lnTo>
                <a:close/>
                <a:moveTo>
                  <a:pt x="400" y="650"/>
                </a:moveTo>
                <a:cubicBezTo>
                  <a:pt x="262" y="650"/>
                  <a:pt x="150" y="538"/>
                  <a:pt x="150" y="400"/>
                </a:cubicBezTo>
                <a:cubicBezTo>
                  <a:pt x="150" y="261"/>
                  <a:pt x="262" y="149"/>
                  <a:pt x="400" y="149"/>
                </a:cubicBezTo>
                <a:cubicBezTo>
                  <a:pt x="539" y="149"/>
                  <a:pt x="651" y="261"/>
                  <a:pt x="651" y="400"/>
                </a:cubicBezTo>
                <a:cubicBezTo>
                  <a:pt x="651" y="538"/>
                  <a:pt x="539" y="650"/>
                  <a:pt x="400" y="650"/>
                </a:cubicBezTo>
                <a:close/>
              </a:path>
            </a:pathLst>
          </a:cu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32" name="Freeform 13"/>
          <p:cNvSpPr>
            <a:spLocks noEditPoints="1"/>
          </p:cNvSpPr>
          <p:nvPr/>
        </p:nvSpPr>
        <p:spPr bwMode="auto">
          <a:xfrm>
            <a:off x="4198085" y="3419145"/>
            <a:ext cx="1368913" cy="1392134"/>
          </a:xfrm>
          <a:custGeom>
            <a:avLst/>
            <a:gdLst>
              <a:gd name="T0" fmla="*/ 467 w 524"/>
              <a:gd name="T1" fmla="*/ 267 h 533"/>
              <a:gd name="T2" fmla="*/ 493 w 524"/>
              <a:gd name="T3" fmla="*/ 227 h 533"/>
              <a:gd name="T4" fmla="*/ 506 w 524"/>
              <a:gd name="T5" fmla="*/ 156 h 533"/>
              <a:gd name="T6" fmla="*/ 444 w 524"/>
              <a:gd name="T7" fmla="*/ 171 h 533"/>
              <a:gd name="T8" fmla="*/ 426 w 524"/>
              <a:gd name="T9" fmla="*/ 99 h 533"/>
              <a:gd name="T10" fmla="*/ 396 w 524"/>
              <a:gd name="T11" fmla="*/ 33 h 533"/>
              <a:gd name="T12" fmla="*/ 354 w 524"/>
              <a:gd name="T13" fmla="*/ 82 h 533"/>
              <a:gd name="T14" fmla="*/ 296 w 524"/>
              <a:gd name="T15" fmla="*/ 35 h 533"/>
              <a:gd name="T16" fmla="*/ 234 w 524"/>
              <a:gd name="T17" fmla="*/ 0 h 533"/>
              <a:gd name="T18" fmla="*/ 228 w 524"/>
              <a:gd name="T19" fmla="*/ 64 h 533"/>
              <a:gd name="T20" fmla="*/ 154 w 524"/>
              <a:gd name="T21" fmla="*/ 59 h 533"/>
              <a:gd name="T22" fmla="*/ 83 w 524"/>
              <a:gd name="T23" fmla="*/ 67 h 533"/>
              <a:gd name="T24" fmla="*/ 116 w 524"/>
              <a:gd name="T25" fmla="*/ 123 h 533"/>
              <a:gd name="T26" fmla="*/ 53 w 524"/>
              <a:gd name="T27" fmla="*/ 162 h 533"/>
              <a:gd name="T28" fmla="*/ 0 w 524"/>
              <a:gd name="T29" fmla="*/ 211 h 533"/>
              <a:gd name="T30" fmla="*/ 59 w 524"/>
              <a:gd name="T31" fmla="*/ 236 h 533"/>
              <a:gd name="T32" fmla="*/ 59 w 524"/>
              <a:gd name="T33" fmla="*/ 295 h 533"/>
              <a:gd name="T34" fmla="*/ 0 w 524"/>
              <a:gd name="T35" fmla="*/ 321 h 533"/>
              <a:gd name="T36" fmla="*/ 53 w 524"/>
              <a:gd name="T37" fmla="*/ 369 h 533"/>
              <a:gd name="T38" fmla="*/ 116 w 524"/>
              <a:gd name="T39" fmla="*/ 410 h 533"/>
              <a:gd name="T40" fmla="*/ 83 w 524"/>
              <a:gd name="T41" fmla="*/ 465 h 533"/>
              <a:gd name="T42" fmla="*/ 154 w 524"/>
              <a:gd name="T43" fmla="*/ 474 h 533"/>
              <a:gd name="T44" fmla="*/ 228 w 524"/>
              <a:gd name="T45" fmla="*/ 468 h 533"/>
              <a:gd name="T46" fmla="*/ 234 w 524"/>
              <a:gd name="T47" fmla="*/ 533 h 533"/>
              <a:gd name="T48" fmla="*/ 296 w 524"/>
              <a:gd name="T49" fmla="*/ 498 h 533"/>
              <a:gd name="T50" fmla="*/ 354 w 524"/>
              <a:gd name="T51" fmla="*/ 450 h 533"/>
              <a:gd name="T52" fmla="*/ 396 w 524"/>
              <a:gd name="T53" fmla="*/ 498 h 533"/>
              <a:gd name="T54" fmla="*/ 426 w 524"/>
              <a:gd name="T55" fmla="*/ 433 h 533"/>
              <a:gd name="T56" fmla="*/ 444 w 524"/>
              <a:gd name="T57" fmla="*/ 362 h 533"/>
              <a:gd name="T58" fmla="*/ 506 w 524"/>
              <a:gd name="T59" fmla="*/ 376 h 533"/>
              <a:gd name="T60" fmla="*/ 493 w 524"/>
              <a:gd name="T61" fmla="*/ 304 h 533"/>
              <a:gd name="T62" fmla="*/ 262 w 524"/>
              <a:gd name="T63" fmla="*/ 417 h 533"/>
              <a:gd name="T64" fmla="*/ 262 w 524"/>
              <a:gd name="T65" fmla="*/ 116 h 533"/>
              <a:gd name="T66" fmla="*/ 262 w 524"/>
              <a:gd name="T67" fmla="*/ 417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24" h="533">
                <a:moveTo>
                  <a:pt x="466" y="295"/>
                </a:moveTo>
                <a:cubicBezTo>
                  <a:pt x="467" y="286"/>
                  <a:pt x="467" y="276"/>
                  <a:pt x="467" y="267"/>
                </a:cubicBezTo>
                <a:cubicBezTo>
                  <a:pt x="467" y="256"/>
                  <a:pt x="467" y="245"/>
                  <a:pt x="466" y="236"/>
                </a:cubicBezTo>
                <a:cubicBezTo>
                  <a:pt x="493" y="227"/>
                  <a:pt x="493" y="227"/>
                  <a:pt x="493" y="227"/>
                </a:cubicBezTo>
                <a:cubicBezTo>
                  <a:pt x="524" y="211"/>
                  <a:pt x="524" y="211"/>
                  <a:pt x="524" y="211"/>
                </a:cubicBezTo>
                <a:cubicBezTo>
                  <a:pt x="506" y="156"/>
                  <a:pt x="506" y="156"/>
                  <a:pt x="506" y="156"/>
                </a:cubicBezTo>
                <a:cubicBezTo>
                  <a:pt x="472" y="162"/>
                  <a:pt x="472" y="162"/>
                  <a:pt x="472" y="162"/>
                </a:cubicBezTo>
                <a:cubicBezTo>
                  <a:pt x="444" y="171"/>
                  <a:pt x="444" y="171"/>
                  <a:pt x="444" y="171"/>
                </a:cubicBezTo>
                <a:cubicBezTo>
                  <a:pt x="435" y="153"/>
                  <a:pt x="423" y="136"/>
                  <a:pt x="410" y="123"/>
                </a:cubicBezTo>
                <a:cubicBezTo>
                  <a:pt x="426" y="99"/>
                  <a:pt x="426" y="99"/>
                  <a:pt x="426" y="99"/>
                </a:cubicBezTo>
                <a:cubicBezTo>
                  <a:pt x="441" y="67"/>
                  <a:pt x="441" y="67"/>
                  <a:pt x="441" y="67"/>
                </a:cubicBezTo>
                <a:cubicBezTo>
                  <a:pt x="396" y="33"/>
                  <a:pt x="396" y="33"/>
                  <a:pt x="396" y="33"/>
                </a:cubicBezTo>
                <a:cubicBezTo>
                  <a:pt x="370" y="59"/>
                  <a:pt x="370" y="59"/>
                  <a:pt x="370" y="59"/>
                </a:cubicBezTo>
                <a:cubicBezTo>
                  <a:pt x="354" y="82"/>
                  <a:pt x="354" y="82"/>
                  <a:pt x="354" y="82"/>
                </a:cubicBezTo>
                <a:cubicBezTo>
                  <a:pt x="335" y="73"/>
                  <a:pt x="317" y="67"/>
                  <a:pt x="296" y="64"/>
                </a:cubicBezTo>
                <a:cubicBezTo>
                  <a:pt x="296" y="35"/>
                  <a:pt x="296" y="35"/>
                  <a:pt x="296" y="35"/>
                </a:cubicBezTo>
                <a:cubicBezTo>
                  <a:pt x="290" y="0"/>
                  <a:pt x="290" y="0"/>
                  <a:pt x="290" y="0"/>
                </a:cubicBezTo>
                <a:cubicBezTo>
                  <a:pt x="234" y="0"/>
                  <a:pt x="234" y="0"/>
                  <a:pt x="234" y="0"/>
                </a:cubicBezTo>
                <a:cubicBezTo>
                  <a:pt x="228" y="35"/>
                  <a:pt x="228" y="35"/>
                  <a:pt x="228" y="35"/>
                </a:cubicBezTo>
                <a:cubicBezTo>
                  <a:pt x="228" y="64"/>
                  <a:pt x="228" y="64"/>
                  <a:pt x="228" y="64"/>
                </a:cubicBezTo>
                <a:cubicBezTo>
                  <a:pt x="208" y="67"/>
                  <a:pt x="189" y="73"/>
                  <a:pt x="171" y="82"/>
                </a:cubicBezTo>
                <a:cubicBezTo>
                  <a:pt x="154" y="59"/>
                  <a:pt x="154" y="59"/>
                  <a:pt x="154" y="59"/>
                </a:cubicBezTo>
                <a:cubicBezTo>
                  <a:pt x="128" y="33"/>
                  <a:pt x="128" y="33"/>
                  <a:pt x="128" y="33"/>
                </a:cubicBezTo>
                <a:cubicBezTo>
                  <a:pt x="83" y="67"/>
                  <a:pt x="83" y="67"/>
                  <a:pt x="83" y="67"/>
                </a:cubicBezTo>
                <a:cubicBezTo>
                  <a:pt x="98" y="99"/>
                  <a:pt x="98" y="99"/>
                  <a:pt x="98" y="99"/>
                </a:cubicBezTo>
                <a:cubicBezTo>
                  <a:pt x="116" y="123"/>
                  <a:pt x="116" y="123"/>
                  <a:pt x="116" y="123"/>
                </a:cubicBezTo>
                <a:cubicBezTo>
                  <a:pt x="101" y="136"/>
                  <a:pt x="91" y="153"/>
                  <a:pt x="80" y="171"/>
                </a:cubicBezTo>
                <a:cubicBezTo>
                  <a:pt x="53" y="162"/>
                  <a:pt x="53" y="162"/>
                  <a:pt x="53" y="162"/>
                </a:cubicBezTo>
                <a:cubicBezTo>
                  <a:pt x="18" y="156"/>
                  <a:pt x="18" y="156"/>
                  <a:pt x="18" y="156"/>
                </a:cubicBezTo>
                <a:cubicBezTo>
                  <a:pt x="0" y="211"/>
                  <a:pt x="0" y="211"/>
                  <a:pt x="0" y="211"/>
                </a:cubicBezTo>
                <a:cubicBezTo>
                  <a:pt x="32" y="227"/>
                  <a:pt x="32" y="227"/>
                  <a:pt x="32" y="227"/>
                </a:cubicBezTo>
                <a:cubicBezTo>
                  <a:pt x="59" y="236"/>
                  <a:pt x="59" y="236"/>
                  <a:pt x="59" y="236"/>
                </a:cubicBezTo>
                <a:cubicBezTo>
                  <a:pt x="57" y="245"/>
                  <a:pt x="57" y="256"/>
                  <a:pt x="57" y="267"/>
                </a:cubicBezTo>
                <a:cubicBezTo>
                  <a:pt x="57" y="276"/>
                  <a:pt x="57" y="286"/>
                  <a:pt x="59" y="295"/>
                </a:cubicBezTo>
                <a:cubicBezTo>
                  <a:pt x="32" y="304"/>
                  <a:pt x="32" y="304"/>
                  <a:pt x="32" y="304"/>
                </a:cubicBezTo>
                <a:cubicBezTo>
                  <a:pt x="0" y="321"/>
                  <a:pt x="0" y="321"/>
                  <a:pt x="0" y="321"/>
                </a:cubicBezTo>
                <a:cubicBezTo>
                  <a:pt x="18" y="376"/>
                  <a:pt x="18" y="376"/>
                  <a:pt x="18" y="376"/>
                </a:cubicBezTo>
                <a:cubicBezTo>
                  <a:pt x="53" y="369"/>
                  <a:pt x="53" y="369"/>
                  <a:pt x="53" y="369"/>
                </a:cubicBezTo>
                <a:cubicBezTo>
                  <a:pt x="80" y="362"/>
                  <a:pt x="80" y="362"/>
                  <a:pt x="80" y="362"/>
                </a:cubicBezTo>
                <a:cubicBezTo>
                  <a:pt x="91" y="379"/>
                  <a:pt x="101" y="395"/>
                  <a:pt x="116" y="410"/>
                </a:cubicBezTo>
                <a:cubicBezTo>
                  <a:pt x="98" y="433"/>
                  <a:pt x="98" y="433"/>
                  <a:pt x="98" y="433"/>
                </a:cubicBezTo>
                <a:cubicBezTo>
                  <a:pt x="83" y="465"/>
                  <a:pt x="83" y="465"/>
                  <a:pt x="83" y="465"/>
                </a:cubicBezTo>
                <a:cubicBezTo>
                  <a:pt x="128" y="498"/>
                  <a:pt x="128" y="498"/>
                  <a:pt x="128" y="498"/>
                </a:cubicBezTo>
                <a:cubicBezTo>
                  <a:pt x="154" y="474"/>
                  <a:pt x="154" y="474"/>
                  <a:pt x="154" y="474"/>
                </a:cubicBezTo>
                <a:cubicBezTo>
                  <a:pt x="171" y="450"/>
                  <a:pt x="171" y="450"/>
                  <a:pt x="171" y="450"/>
                </a:cubicBezTo>
                <a:cubicBezTo>
                  <a:pt x="189" y="459"/>
                  <a:pt x="208" y="465"/>
                  <a:pt x="228" y="468"/>
                </a:cubicBezTo>
                <a:cubicBezTo>
                  <a:pt x="228" y="498"/>
                  <a:pt x="228" y="498"/>
                  <a:pt x="228" y="498"/>
                </a:cubicBezTo>
                <a:cubicBezTo>
                  <a:pt x="234" y="533"/>
                  <a:pt x="234" y="533"/>
                  <a:pt x="234" y="533"/>
                </a:cubicBezTo>
                <a:cubicBezTo>
                  <a:pt x="290" y="533"/>
                  <a:pt x="290" y="533"/>
                  <a:pt x="290" y="533"/>
                </a:cubicBezTo>
                <a:cubicBezTo>
                  <a:pt x="296" y="498"/>
                  <a:pt x="296" y="498"/>
                  <a:pt x="296" y="498"/>
                </a:cubicBezTo>
                <a:cubicBezTo>
                  <a:pt x="296" y="468"/>
                  <a:pt x="296" y="468"/>
                  <a:pt x="296" y="468"/>
                </a:cubicBezTo>
                <a:cubicBezTo>
                  <a:pt x="317" y="465"/>
                  <a:pt x="335" y="459"/>
                  <a:pt x="354" y="450"/>
                </a:cubicBezTo>
                <a:cubicBezTo>
                  <a:pt x="370" y="474"/>
                  <a:pt x="370" y="474"/>
                  <a:pt x="370" y="474"/>
                </a:cubicBezTo>
                <a:cubicBezTo>
                  <a:pt x="396" y="498"/>
                  <a:pt x="396" y="498"/>
                  <a:pt x="396" y="498"/>
                </a:cubicBezTo>
                <a:cubicBezTo>
                  <a:pt x="441" y="465"/>
                  <a:pt x="441" y="465"/>
                  <a:pt x="441" y="465"/>
                </a:cubicBezTo>
                <a:cubicBezTo>
                  <a:pt x="426" y="433"/>
                  <a:pt x="426" y="433"/>
                  <a:pt x="426" y="433"/>
                </a:cubicBezTo>
                <a:cubicBezTo>
                  <a:pt x="410" y="410"/>
                  <a:pt x="410" y="410"/>
                  <a:pt x="410" y="410"/>
                </a:cubicBezTo>
                <a:cubicBezTo>
                  <a:pt x="423" y="395"/>
                  <a:pt x="435" y="379"/>
                  <a:pt x="444" y="362"/>
                </a:cubicBezTo>
                <a:cubicBezTo>
                  <a:pt x="472" y="369"/>
                  <a:pt x="472" y="369"/>
                  <a:pt x="472" y="369"/>
                </a:cubicBezTo>
                <a:cubicBezTo>
                  <a:pt x="506" y="376"/>
                  <a:pt x="506" y="376"/>
                  <a:pt x="506" y="376"/>
                </a:cubicBezTo>
                <a:cubicBezTo>
                  <a:pt x="524" y="321"/>
                  <a:pt x="524" y="321"/>
                  <a:pt x="524" y="321"/>
                </a:cubicBezTo>
                <a:cubicBezTo>
                  <a:pt x="493" y="304"/>
                  <a:pt x="493" y="304"/>
                  <a:pt x="493" y="304"/>
                </a:cubicBezTo>
                <a:lnTo>
                  <a:pt x="466" y="295"/>
                </a:lnTo>
                <a:close/>
                <a:moveTo>
                  <a:pt x="262" y="417"/>
                </a:moveTo>
                <a:cubicBezTo>
                  <a:pt x="179" y="417"/>
                  <a:pt x="112" y="350"/>
                  <a:pt x="112" y="267"/>
                </a:cubicBezTo>
                <a:cubicBezTo>
                  <a:pt x="112" y="183"/>
                  <a:pt x="179" y="116"/>
                  <a:pt x="262" y="116"/>
                </a:cubicBezTo>
                <a:cubicBezTo>
                  <a:pt x="345" y="116"/>
                  <a:pt x="412" y="183"/>
                  <a:pt x="412" y="267"/>
                </a:cubicBezTo>
                <a:cubicBezTo>
                  <a:pt x="412" y="350"/>
                  <a:pt x="345" y="417"/>
                  <a:pt x="262" y="417"/>
                </a:cubicBezTo>
                <a:close/>
              </a:path>
            </a:pathLst>
          </a:cu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33" name="Freeform 14"/>
          <p:cNvSpPr>
            <a:spLocks noEditPoints="1"/>
          </p:cNvSpPr>
          <p:nvPr/>
        </p:nvSpPr>
        <p:spPr bwMode="auto">
          <a:xfrm>
            <a:off x="4945569" y="2243738"/>
            <a:ext cx="1666358" cy="1666359"/>
          </a:xfrm>
          <a:custGeom>
            <a:avLst/>
            <a:gdLst>
              <a:gd name="T0" fmla="*/ 638 w 638"/>
              <a:gd name="T1" fmla="*/ 347 h 638"/>
              <a:gd name="T2" fmla="*/ 603 w 638"/>
              <a:gd name="T3" fmla="*/ 285 h 638"/>
              <a:gd name="T4" fmla="*/ 556 w 638"/>
              <a:gd name="T5" fmla="*/ 221 h 638"/>
              <a:gd name="T6" fmla="*/ 609 w 638"/>
              <a:gd name="T7" fmla="*/ 185 h 638"/>
              <a:gd name="T8" fmla="*/ 547 w 638"/>
              <a:gd name="T9" fmla="*/ 147 h 638"/>
              <a:gd name="T10" fmla="*/ 476 w 638"/>
              <a:gd name="T11" fmla="*/ 117 h 638"/>
              <a:gd name="T12" fmla="*/ 503 w 638"/>
              <a:gd name="T13" fmla="*/ 58 h 638"/>
              <a:gd name="T14" fmla="*/ 432 w 638"/>
              <a:gd name="T15" fmla="*/ 56 h 638"/>
              <a:gd name="T16" fmla="*/ 353 w 638"/>
              <a:gd name="T17" fmla="*/ 65 h 638"/>
              <a:gd name="T18" fmla="*/ 347 w 638"/>
              <a:gd name="T19" fmla="*/ 0 h 638"/>
              <a:gd name="T20" fmla="*/ 285 w 638"/>
              <a:gd name="T21" fmla="*/ 35 h 638"/>
              <a:gd name="T22" fmla="*/ 221 w 638"/>
              <a:gd name="T23" fmla="*/ 82 h 638"/>
              <a:gd name="T24" fmla="*/ 185 w 638"/>
              <a:gd name="T25" fmla="*/ 29 h 638"/>
              <a:gd name="T26" fmla="*/ 148 w 638"/>
              <a:gd name="T27" fmla="*/ 91 h 638"/>
              <a:gd name="T28" fmla="*/ 117 w 638"/>
              <a:gd name="T29" fmla="*/ 162 h 638"/>
              <a:gd name="T30" fmla="*/ 58 w 638"/>
              <a:gd name="T31" fmla="*/ 135 h 638"/>
              <a:gd name="T32" fmla="*/ 56 w 638"/>
              <a:gd name="T33" fmla="*/ 206 h 638"/>
              <a:gd name="T34" fmla="*/ 65 w 638"/>
              <a:gd name="T35" fmla="*/ 285 h 638"/>
              <a:gd name="T36" fmla="*/ 0 w 638"/>
              <a:gd name="T37" fmla="*/ 291 h 638"/>
              <a:gd name="T38" fmla="*/ 36 w 638"/>
              <a:gd name="T39" fmla="*/ 353 h 638"/>
              <a:gd name="T40" fmla="*/ 82 w 638"/>
              <a:gd name="T41" fmla="*/ 415 h 638"/>
              <a:gd name="T42" fmla="*/ 29 w 638"/>
              <a:gd name="T43" fmla="*/ 453 h 638"/>
              <a:gd name="T44" fmla="*/ 91 w 638"/>
              <a:gd name="T45" fmla="*/ 489 h 638"/>
              <a:gd name="T46" fmla="*/ 162 w 638"/>
              <a:gd name="T47" fmla="*/ 521 h 638"/>
              <a:gd name="T48" fmla="*/ 135 w 638"/>
              <a:gd name="T49" fmla="*/ 580 h 638"/>
              <a:gd name="T50" fmla="*/ 208 w 638"/>
              <a:gd name="T51" fmla="*/ 582 h 638"/>
              <a:gd name="T52" fmla="*/ 285 w 638"/>
              <a:gd name="T53" fmla="*/ 573 h 638"/>
              <a:gd name="T54" fmla="*/ 291 w 638"/>
              <a:gd name="T55" fmla="*/ 638 h 638"/>
              <a:gd name="T56" fmla="*/ 353 w 638"/>
              <a:gd name="T57" fmla="*/ 601 h 638"/>
              <a:gd name="T58" fmla="*/ 416 w 638"/>
              <a:gd name="T59" fmla="*/ 556 h 638"/>
              <a:gd name="T60" fmla="*/ 453 w 638"/>
              <a:gd name="T61" fmla="*/ 609 h 638"/>
              <a:gd name="T62" fmla="*/ 491 w 638"/>
              <a:gd name="T63" fmla="*/ 547 h 638"/>
              <a:gd name="T64" fmla="*/ 521 w 638"/>
              <a:gd name="T65" fmla="*/ 476 h 638"/>
              <a:gd name="T66" fmla="*/ 580 w 638"/>
              <a:gd name="T67" fmla="*/ 503 h 638"/>
              <a:gd name="T68" fmla="*/ 582 w 638"/>
              <a:gd name="T69" fmla="*/ 430 h 638"/>
              <a:gd name="T70" fmla="*/ 572 w 638"/>
              <a:gd name="T71" fmla="*/ 353 h 638"/>
              <a:gd name="T72" fmla="*/ 319 w 638"/>
              <a:gd name="T73" fmla="*/ 503 h 638"/>
              <a:gd name="T74" fmla="*/ 319 w 638"/>
              <a:gd name="T75" fmla="*/ 135 h 638"/>
              <a:gd name="T76" fmla="*/ 319 w 638"/>
              <a:gd name="T77" fmla="*/ 503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8" h="638">
                <a:moveTo>
                  <a:pt x="603" y="353"/>
                </a:moveTo>
                <a:cubicBezTo>
                  <a:pt x="638" y="347"/>
                  <a:pt x="638" y="347"/>
                  <a:pt x="638" y="347"/>
                </a:cubicBezTo>
                <a:cubicBezTo>
                  <a:pt x="638" y="291"/>
                  <a:pt x="638" y="291"/>
                  <a:pt x="638" y="291"/>
                </a:cubicBezTo>
                <a:cubicBezTo>
                  <a:pt x="603" y="285"/>
                  <a:pt x="603" y="285"/>
                  <a:pt x="603" y="285"/>
                </a:cubicBezTo>
                <a:cubicBezTo>
                  <a:pt x="572" y="285"/>
                  <a:pt x="572" y="285"/>
                  <a:pt x="572" y="285"/>
                </a:cubicBezTo>
                <a:cubicBezTo>
                  <a:pt x="569" y="262"/>
                  <a:pt x="563" y="241"/>
                  <a:pt x="556" y="221"/>
                </a:cubicBezTo>
                <a:cubicBezTo>
                  <a:pt x="582" y="206"/>
                  <a:pt x="582" y="206"/>
                  <a:pt x="582" y="206"/>
                </a:cubicBezTo>
                <a:cubicBezTo>
                  <a:pt x="609" y="185"/>
                  <a:pt x="609" y="185"/>
                  <a:pt x="609" y="185"/>
                </a:cubicBezTo>
                <a:cubicBezTo>
                  <a:pt x="580" y="135"/>
                  <a:pt x="580" y="135"/>
                  <a:pt x="580" y="135"/>
                </a:cubicBezTo>
                <a:cubicBezTo>
                  <a:pt x="547" y="147"/>
                  <a:pt x="547" y="147"/>
                  <a:pt x="547" y="147"/>
                </a:cubicBezTo>
                <a:cubicBezTo>
                  <a:pt x="521" y="162"/>
                  <a:pt x="521" y="162"/>
                  <a:pt x="521" y="162"/>
                </a:cubicBezTo>
                <a:cubicBezTo>
                  <a:pt x="509" y="146"/>
                  <a:pt x="492" y="129"/>
                  <a:pt x="476" y="117"/>
                </a:cubicBezTo>
                <a:cubicBezTo>
                  <a:pt x="491" y="91"/>
                  <a:pt x="491" y="91"/>
                  <a:pt x="491" y="91"/>
                </a:cubicBezTo>
                <a:cubicBezTo>
                  <a:pt x="503" y="58"/>
                  <a:pt x="503" y="58"/>
                  <a:pt x="503" y="58"/>
                </a:cubicBezTo>
                <a:cubicBezTo>
                  <a:pt x="453" y="29"/>
                  <a:pt x="453" y="29"/>
                  <a:pt x="453" y="29"/>
                </a:cubicBezTo>
                <a:cubicBezTo>
                  <a:pt x="432" y="56"/>
                  <a:pt x="432" y="56"/>
                  <a:pt x="432" y="56"/>
                </a:cubicBezTo>
                <a:cubicBezTo>
                  <a:pt x="416" y="82"/>
                  <a:pt x="416" y="82"/>
                  <a:pt x="416" y="82"/>
                </a:cubicBezTo>
                <a:cubicBezTo>
                  <a:pt x="397" y="74"/>
                  <a:pt x="376" y="68"/>
                  <a:pt x="353" y="65"/>
                </a:cubicBezTo>
                <a:cubicBezTo>
                  <a:pt x="353" y="35"/>
                  <a:pt x="353" y="35"/>
                  <a:pt x="353" y="35"/>
                </a:cubicBezTo>
                <a:cubicBezTo>
                  <a:pt x="347" y="0"/>
                  <a:pt x="347" y="0"/>
                  <a:pt x="347" y="0"/>
                </a:cubicBezTo>
                <a:cubicBezTo>
                  <a:pt x="291" y="0"/>
                  <a:pt x="291" y="0"/>
                  <a:pt x="291" y="0"/>
                </a:cubicBezTo>
                <a:cubicBezTo>
                  <a:pt x="285" y="35"/>
                  <a:pt x="285" y="35"/>
                  <a:pt x="285" y="35"/>
                </a:cubicBezTo>
                <a:cubicBezTo>
                  <a:pt x="285" y="65"/>
                  <a:pt x="285" y="65"/>
                  <a:pt x="285" y="65"/>
                </a:cubicBezTo>
                <a:cubicBezTo>
                  <a:pt x="262" y="68"/>
                  <a:pt x="242" y="74"/>
                  <a:pt x="221" y="82"/>
                </a:cubicBezTo>
                <a:cubicBezTo>
                  <a:pt x="208" y="56"/>
                  <a:pt x="208" y="56"/>
                  <a:pt x="208" y="56"/>
                </a:cubicBezTo>
                <a:cubicBezTo>
                  <a:pt x="185" y="29"/>
                  <a:pt x="185" y="29"/>
                  <a:pt x="185" y="29"/>
                </a:cubicBezTo>
                <a:cubicBezTo>
                  <a:pt x="135" y="58"/>
                  <a:pt x="135" y="58"/>
                  <a:pt x="135" y="58"/>
                </a:cubicBezTo>
                <a:cubicBezTo>
                  <a:pt x="148" y="91"/>
                  <a:pt x="148" y="91"/>
                  <a:pt x="148" y="91"/>
                </a:cubicBezTo>
                <a:cubicBezTo>
                  <a:pt x="162" y="117"/>
                  <a:pt x="162" y="117"/>
                  <a:pt x="162" y="117"/>
                </a:cubicBezTo>
                <a:cubicBezTo>
                  <a:pt x="145" y="129"/>
                  <a:pt x="130" y="146"/>
                  <a:pt x="117" y="162"/>
                </a:cubicBezTo>
                <a:cubicBezTo>
                  <a:pt x="91" y="147"/>
                  <a:pt x="91" y="147"/>
                  <a:pt x="91" y="147"/>
                </a:cubicBezTo>
                <a:cubicBezTo>
                  <a:pt x="58" y="135"/>
                  <a:pt x="58" y="135"/>
                  <a:pt x="58" y="135"/>
                </a:cubicBezTo>
                <a:cubicBezTo>
                  <a:pt x="29" y="185"/>
                  <a:pt x="29" y="185"/>
                  <a:pt x="29" y="185"/>
                </a:cubicBezTo>
                <a:cubicBezTo>
                  <a:pt x="56" y="206"/>
                  <a:pt x="56" y="206"/>
                  <a:pt x="56" y="206"/>
                </a:cubicBezTo>
                <a:cubicBezTo>
                  <a:pt x="82" y="221"/>
                  <a:pt x="82" y="221"/>
                  <a:pt x="82" y="221"/>
                </a:cubicBezTo>
                <a:cubicBezTo>
                  <a:pt x="74" y="241"/>
                  <a:pt x="68" y="262"/>
                  <a:pt x="65" y="285"/>
                </a:cubicBezTo>
                <a:cubicBezTo>
                  <a:pt x="36" y="285"/>
                  <a:pt x="36" y="285"/>
                  <a:pt x="36" y="285"/>
                </a:cubicBezTo>
                <a:cubicBezTo>
                  <a:pt x="0" y="291"/>
                  <a:pt x="0" y="291"/>
                  <a:pt x="0" y="291"/>
                </a:cubicBezTo>
                <a:cubicBezTo>
                  <a:pt x="0" y="347"/>
                  <a:pt x="0" y="347"/>
                  <a:pt x="0" y="347"/>
                </a:cubicBezTo>
                <a:cubicBezTo>
                  <a:pt x="36" y="353"/>
                  <a:pt x="36" y="353"/>
                  <a:pt x="36" y="353"/>
                </a:cubicBezTo>
                <a:cubicBezTo>
                  <a:pt x="65" y="353"/>
                  <a:pt x="65" y="353"/>
                  <a:pt x="65" y="353"/>
                </a:cubicBezTo>
                <a:cubicBezTo>
                  <a:pt x="68" y="374"/>
                  <a:pt x="74" y="395"/>
                  <a:pt x="82" y="415"/>
                </a:cubicBezTo>
                <a:cubicBezTo>
                  <a:pt x="56" y="430"/>
                  <a:pt x="56" y="430"/>
                  <a:pt x="56" y="430"/>
                </a:cubicBezTo>
                <a:cubicBezTo>
                  <a:pt x="29" y="453"/>
                  <a:pt x="29" y="453"/>
                  <a:pt x="29" y="453"/>
                </a:cubicBezTo>
                <a:cubicBezTo>
                  <a:pt x="58" y="503"/>
                  <a:pt x="58" y="503"/>
                  <a:pt x="58" y="503"/>
                </a:cubicBezTo>
                <a:cubicBezTo>
                  <a:pt x="91" y="489"/>
                  <a:pt x="91" y="489"/>
                  <a:pt x="91" y="489"/>
                </a:cubicBezTo>
                <a:cubicBezTo>
                  <a:pt x="117" y="476"/>
                  <a:pt x="117" y="476"/>
                  <a:pt x="117" y="476"/>
                </a:cubicBezTo>
                <a:cubicBezTo>
                  <a:pt x="130" y="492"/>
                  <a:pt x="145" y="507"/>
                  <a:pt x="162" y="521"/>
                </a:cubicBezTo>
                <a:cubicBezTo>
                  <a:pt x="148" y="547"/>
                  <a:pt x="148" y="547"/>
                  <a:pt x="148" y="547"/>
                </a:cubicBezTo>
                <a:cubicBezTo>
                  <a:pt x="135" y="580"/>
                  <a:pt x="135" y="580"/>
                  <a:pt x="135" y="580"/>
                </a:cubicBezTo>
                <a:cubicBezTo>
                  <a:pt x="185" y="609"/>
                  <a:pt x="185" y="609"/>
                  <a:pt x="185" y="609"/>
                </a:cubicBezTo>
                <a:cubicBezTo>
                  <a:pt x="208" y="582"/>
                  <a:pt x="208" y="582"/>
                  <a:pt x="208" y="582"/>
                </a:cubicBezTo>
                <a:cubicBezTo>
                  <a:pt x="221" y="556"/>
                  <a:pt x="221" y="556"/>
                  <a:pt x="221" y="556"/>
                </a:cubicBezTo>
                <a:cubicBezTo>
                  <a:pt x="242" y="563"/>
                  <a:pt x="262" y="570"/>
                  <a:pt x="285" y="573"/>
                </a:cubicBezTo>
                <a:cubicBezTo>
                  <a:pt x="285" y="601"/>
                  <a:pt x="285" y="601"/>
                  <a:pt x="285" y="601"/>
                </a:cubicBezTo>
                <a:cubicBezTo>
                  <a:pt x="291" y="638"/>
                  <a:pt x="291" y="638"/>
                  <a:pt x="291" y="638"/>
                </a:cubicBezTo>
                <a:cubicBezTo>
                  <a:pt x="347" y="638"/>
                  <a:pt x="347" y="638"/>
                  <a:pt x="347" y="638"/>
                </a:cubicBezTo>
                <a:cubicBezTo>
                  <a:pt x="353" y="601"/>
                  <a:pt x="353" y="601"/>
                  <a:pt x="353" y="601"/>
                </a:cubicBezTo>
                <a:cubicBezTo>
                  <a:pt x="353" y="573"/>
                  <a:pt x="353" y="573"/>
                  <a:pt x="353" y="573"/>
                </a:cubicBezTo>
                <a:cubicBezTo>
                  <a:pt x="376" y="570"/>
                  <a:pt x="397" y="563"/>
                  <a:pt x="416" y="556"/>
                </a:cubicBezTo>
                <a:cubicBezTo>
                  <a:pt x="432" y="582"/>
                  <a:pt x="432" y="582"/>
                  <a:pt x="432" y="582"/>
                </a:cubicBezTo>
                <a:cubicBezTo>
                  <a:pt x="453" y="609"/>
                  <a:pt x="453" y="609"/>
                  <a:pt x="453" y="609"/>
                </a:cubicBezTo>
                <a:cubicBezTo>
                  <a:pt x="503" y="580"/>
                  <a:pt x="503" y="580"/>
                  <a:pt x="503" y="580"/>
                </a:cubicBezTo>
                <a:cubicBezTo>
                  <a:pt x="491" y="547"/>
                  <a:pt x="491" y="547"/>
                  <a:pt x="491" y="547"/>
                </a:cubicBezTo>
                <a:cubicBezTo>
                  <a:pt x="476" y="521"/>
                  <a:pt x="476" y="521"/>
                  <a:pt x="476" y="521"/>
                </a:cubicBezTo>
                <a:cubicBezTo>
                  <a:pt x="492" y="507"/>
                  <a:pt x="509" y="492"/>
                  <a:pt x="521" y="476"/>
                </a:cubicBezTo>
                <a:cubicBezTo>
                  <a:pt x="547" y="489"/>
                  <a:pt x="547" y="489"/>
                  <a:pt x="547" y="489"/>
                </a:cubicBezTo>
                <a:cubicBezTo>
                  <a:pt x="580" y="503"/>
                  <a:pt x="580" y="503"/>
                  <a:pt x="580" y="503"/>
                </a:cubicBezTo>
                <a:cubicBezTo>
                  <a:pt x="609" y="453"/>
                  <a:pt x="609" y="453"/>
                  <a:pt x="609" y="453"/>
                </a:cubicBezTo>
                <a:cubicBezTo>
                  <a:pt x="582" y="430"/>
                  <a:pt x="582" y="430"/>
                  <a:pt x="582" y="430"/>
                </a:cubicBezTo>
                <a:cubicBezTo>
                  <a:pt x="556" y="415"/>
                  <a:pt x="556" y="415"/>
                  <a:pt x="556" y="415"/>
                </a:cubicBezTo>
                <a:cubicBezTo>
                  <a:pt x="563" y="395"/>
                  <a:pt x="569" y="374"/>
                  <a:pt x="572" y="353"/>
                </a:cubicBezTo>
                <a:lnTo>
                  <a:pt x="603" y="353"/>
                </a:lnTo>
                <a:close/>
                <a:moveTo>
                  <a:pt x="319" y="503"/>
                </a:moveTo>
                <a:cubicBezTo>
                  <a:pt x="217" y="503"/>
                  <a:pt x="135" y="420"/>
                  <a:pt x="135" y="319"/>
                </a:cubicBezTo>
                <a:cubicBezTo>
                  <a:pt x="135" y="217"/>
                  <a:pt x="217" y="135"/>
                  <a:pt x="319" y="135"/>
                </a:cubicBezTo>
                <a:cubicBezTo>
                  <a:pt x="420" y="135"/>
                  <a:pt x="503" y="217"/>
                  <a:pt x="503" y="319"/>
                </a:cubicBezTo>
                <a:cubicBezTo>
                  <a:pt x="503" y="420"/>
                  <a:pt x="420" y="503"/>
                  <a:pt x="319" y="503"/>
                </a:cubicBezTo>
                <a:close/>
              </a:path>
            </a:pathLst>
          </a:cu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34" name="Freeform 20"/>
          <p:cNvSpPr>
            <a:spLocks noEditPoints="1"/>
          </p:cNvSpPr>
          <p:nvPr/>
        </p:nvSpPr>
        <p:spPr bwMode="auto">
          <a:xfrm>
            <a:off x="1243408" y="2026897"/>
            <a:ext cx="1976927" cy="2583136"/>
          </a:xfrm>
          <a:custGeom>
            <a:avLst/>
            <a:gdLst>
              <a:gd name="T0" fmla="*/ 1567 w 1613"/>
              <a:gd name="T1" fmla="*/ 523 h 2107"/>
              <a:gd name="T2" fmla="*/ 1500 w 1613"/>
              <a:gd name="T3" fmla="*/ 629 h 2107"/>
              <a:gd name="T4" fmla="*/ 1287 w 1613"/>
              <a:gd name="T5" fmla="*/ 761 h 2107"/>
              <a:gd name="T6" fmla="*/ 1120 w 1613"/>
              <a:gd name="T7" fmla="*/ 789 h 2107"/>
              <a:gd name="T8" fmla="*/ 1167 w 1613"/>
              <a:gd name="T9" fmla="*/ 902 h 2107"/>
              <a:gd name="T10" fmla="*/ 1451 w 1613"/>
              <a:gd name="T11" fmla="*/ 1038 h 2107"/>
              <a:gd name="T12" fmla="*/ 1297 w 1613"/>
              <a:gd name="T13" fmla="*/ 1352 h 2107"/>
              <a:gd name="T14" fmla="*/ 1167 w 1613"/>
              <a:gd name="T15" fmla="*/ 1469 h 2107"/>
              <a:gd name="T16" fmla="*/ 1304 w 1613"/>
              <a:gd name="T17" fmla="*/ 1587 h 2107"/>
              <a:gd name="T18" fmla="*/ 1199 w 1613"/>
              <a:gd name="T19" fmla="*/ 1624 h 2107"/>
              <a:gd name="T20" fmla="*/ 1101 w 1613"/>
              <a:gd name="T21" fmla="*/ 1629 h 2107"/>
              <a:gd name="T22" fmla="*/ 1003 w 1613"/>
              <a:gd name="T23" fmla="*/ 1537 h 2107"/>
              <a:gd name="T24" fmla="*/ 1061 w 1613"/>
              <a:gd name="T25" fmla="*/ 1458 h 2107"/>
              <a:gd name="T26" fmla="*/ 1142 w 1613"/>
              <a:gd name="T27" fmla="*/ 1330 h 2107"/>
              <a:gd name="T28" fmla="*/ 1232 w 1613"/>
              <a:gd name="T29" fmla="*/ 1164 h 2107"/>
              <a:gd name="T30" fmla="*/ 968 w 1613"/>
              <a:gd name="T31" fmla="*/ 1095 h 2107"/>
              <a:gd name="T32" fmla="*/ 861 w 1613"/>
              <a:gd name="T33" fmla="*/ 1194 h 2107"/>
              <a:gd name="T34" fmla="*/ 638 w 1613"/>
              <a:gd name="T35" fmla="*/ 1516 h 2107"/>
              <a:gd name="T36" fmla="*/ 486 w 1613"/>
              <a:gd name="T37" fmla="*/ 1707 h 2107"/>
              <a:gd name="T38" fmla="*/ 409 w 1613"/>
              <a:gd name="T39" fmla="*/ 1862 h 2107"/>
              <a:gd name="T40" fmla="*/ 375 w 1613"/>
              <a:gd name="T41" fmla="*/ 1892 h 2107"/>
              <a:gd name="T42" fmla="*/ 328 w 1613"/>
              <a:gd name="T43" fmla="*/ 2035 h 2107"/>
              <a:gd name="T44" fmla="*/ 358 w 1613"/>
              <a:gd name="T45" fmla="*/ 2100 h 2107"/>
              <a:gd name="T46" fmla="*/ 208 w 1613"/>
              <a:gd name="T47" fmla="*/ 1989 h 2107"/>
              <a:gd name="T48" fmla="*/ 173 w 1613"/>
              <a:gd name="T49" fmla="*/ 1874 h 2107"/>
              <a:gd name="T50" fmla="*/ 276 w 1613"/>
              <a:gd name="T51" fmla="*/ 1800 h 2107"/>
              <a:gd name="T52" fmla="*/ 388 w 1613"/>
              <a:gd name="T53" fmla="*/ 1585 h 2107"/>
              <a:gd name="T54" fmla="*/ 601 w 1613"/>
              <a:gd name="T55" fmla="*/ 1295 h 2107"/>
              <a:gd name="T56" fmla="*/ 687 w 1613"/>
              <a:gd name="T57" fmla="*/ 1065 h 2107"/>
              <a:gd name="T58" fmla="*/ 760 w 1613"/>
              <a:gd name="T59" fmla="*/ 732 h 2107"/>
              <a:gd name="T60" fmla="*/ 735 w 1613"/>
              <a:gd name="T61" fmla="*/ 579 h 2107"/>
              <a:gd name="T62" fmla="*/ 492 w 1613"/>
              <a:gd name="T63" fmla="*/ 817 h 2107"/>
              <a:gd name="T64" fmla="*/ 410 w 1613"/>
              <a:gd name="T65" fmla="*/ 866 h 2107"/>
              <a:gd name="T66" fmla="*/ 468 w 1613"/>
              <a:gd name="T67" fmla="*/ 998 h 2107"/>
              <a:gd name="T68" fmla="*/ 298 w 1613"/>
              <a:gd name="T69" fmla="*/ 1234 h 2107"/>
              <a:gd name="T70" fmla="*/ 233 w 1613"/>
              <a:gd name="T71" fmla="*/ 1232 h 2107"/>
              <a:gd name="T72" fmla="*/ 129 w 1613"/>
              <a:gd name="T73" fmla="*/ 1115 h 2107"/>
              <a:gd name="T74" fmla="*/ 17 w 1613"/>
              <a:gd name="T75" fmla="*/ 984 h 2107"/>
              <a:gd name="T76" fmla="*/ 60 w 1613"/>
              <a:gd name="T77" fmla="*/ 866 h 2107"/>
              <a:gd name="T78" fmla="*/ 183 w 1613"/>
              <a:gd name="T79" fmla="*/ 720 h 2107"/>
              <a:gd name="T80" fmla="*/ 311 w 1613"/>
              <a:gd name="T81" fmla="*/ 776 h 2107"/>
              <a:gd name="T82" fmla="*/ 406 w 1613"/>
              <a:gd name="T83" fmla="*/ 723 h 2107"/>
              <a:gd name="T84" fmla="*/ 553 w 1613"/>
              <a:gd name="T85" fmla="*/ 551 h 2107"/>
              <a:gd name="T86" fmla="*/ 674 w 1613"/>
              <a:gd name="T87" fmla="*/ 444 h 2107"/>
              <a:gd name="T88" fmla="*/ 756 w 1613"/>
              <a:gd name="T89" fmla="*/ 372 h 2107"/>
              <a:gd name="T90" fmla="*/ 938 w 1613"/>
              <a:gd name="T91" fmla="*/ 255 h 2107"/>
              <a:gd name="T92" fmla="*/ 1012 w 1613"/>
              <a:gd name="T93" fmla="*/ 168 h 2107"/>
              <a:gd name="T94" fmla="*/ 1063 w 1613"/>
              <a:gd name="T95" fmla="*/ 16 h 2107"/>
              <a:gd name="T96" fmla="*/ 1188 w 1613"/>
              <a:gd name="T97" fmla="*/ 18 h 2107"/>
              <a:gd name="T98" fmla="*/ 1265 w 1613"/>
              <a:gd name="T99" fmla="*/ 139 h 2107"/>
              <a:gd name="T100" fmla="*/ 1268 w 1613"/>
              <a:gd name="T101" fmla="*/ 210 h 2107"/>
              <a:gd name="T102" fmla="*/ 1239 w 1613"/>
              <a:gd name="T103" fmla="*/ 289 h 2107"/>
              <a:gd name="T104" fmla="*/ 1158 w 1613"/>
              <a:gd name="T105" fmla="*/ 340 h 2107"/>
              <a:gd name="T106" fmla="*/ 1218 w 1613"/>
              <a:gd name="T107" fmla="*/ 444 h 2107"/>
              <a:gd name="T108" fmla="*/ 1268 w 1613"/>
              <a:gd name="T109" fmla="*/ 566 h 2107"/>
              <a:gd name="T110" fmla="*/ 1364 w 1613"/>
              <a:gd name="T111" fmla="*/ 584 h 2107"/>
              <a:gd name="T112" fmla="*/ 1437 w 1613"/>
              <a:gd name="T113" fmla="*/ 509 h 2107"/>
              <a:gd name="T114" fmla="*/ 1515 w 1613"/>
              <a:gd name="T115" fmla="*/ 481 h 2107"/>
              <a:gd name="T116" fmla="*/ 1565 w 1613"/>
              <a:gd name="T117" fmla="*/ 388 h 2107"/>
              <a:gd name="T118" fmla="*/ 1608 w 1613"/>
              <a:gd name="T119" fmla="*/ 453 h 2107"/>
              <a:gd name="T120" fmla="*/ 325 w 1613"/>
              <a:gd name="T121" fmla="*/ 796 h 2107"/>
              <a:gd name="T122" fmla="*/ 330 w 1613"/>
              <a:gd name="T123" fmla="*/ 845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613" h="2107">
                <a:moveTo>
                  <a:pt x="1613" y="463"/>
                </a:moveTo>
                <a:cubicBezTo>
                  <a:pt x="1612" y="468"/>
                  <a:pt x="1610" y="473"/>
                  <a:pt x="1605" y="475"/>
                </a:cubicBezTo>
                <a:cubicBezTo>
                  <a:pt x="1605" y="476"/>
                  <a:pt x="1604" y="476"/>
                  <a:pt x="1604" y="477"/>
                </a:cubicBezTo>
                <a:cubicBezTo>
                  <a:pt x="1596" y="493"/>
                  <a:pt x="1580" y="502"/>
                  <a:pt x="1570" y="515"/>
                </a:cubicBezTo>
                <a:cubicBezTo>
                  <a:pt x="1568" y="517"/>
                  <a:pt x="1566" y="518"/>
                  <a:pt x="1568" y="521"/>
                </a:cubicBezTo>
                <a:cubicBezTo>
                  <a:pt x="1569" y="522"/>
                  <a:pt x="1568" y="522"/>
                  <a:pt x="1567" y="523"/>
                </a:cubicBezTo>
                <a:cubicBezTo>
                  <a:pt x="1564" y="529"/>
                  <a:pt x="1560" y="534"/>
                  <a:pt x="1553" y="538"/>
                </a:cubicBezTo>
                <a:cubicBezTo>
                  <a:pt x="1550" y="540"/>
                  <a:pt x="1548" y="543"/>
                  <a:pt x="1545" y="546"/>
                </a:cubicBezTo>
                <a:cubicBezTo>
                  <a:pt x="1544" y="548"/>
                  <a:pt x="1545" y="550"/>
                  <a:pt x="1547" y="552"/>
                </a:cubicBezTo>
                <a:cubicBezTo>
                  <a:pt x="1553" y="561"/>
                  <a:pt x="1560" y="569"/>
                  <a:pt x="1566" y="577"/>
                </a:cubicBezTo>
                <a:cubicBezTo>
                  <a:pt x="1570" y="582"/>
                  <a:pt x="1570" y="583"/>
                  <a:pt x="1565" y="586"/>
                </a:cubicBezTo>
                <a:cubicBezTo>
                  <a:pt x="1543" y="600"/>
                  <a:pt x="1521" y="614"/>
                  <a:pt x="1500" y="629"/>
                </a:cubicBezTo>
                <a:cubicBezTo>
                  <a:pt x="1486" y="639"/>
                  <a:pt x="1471" y="648"/>
                  <a:pt x="1458" y="659"/>
                </a:cubicBezTo>
                <a:cubicBezTo>
                  <a:pt x="1445" y="668"/>
                  <a:pt x="1431" y="677"/>
                  <a:pt x="1418" y="686"/>
                </a:cubicBezTo>
                <a:cubicBezTo>
                  <a:pt x="1402" y="697"/>
                  <a:pt x="1387" y="709"/>
                  <a:pt x="1373" y="722"/>
                </a:cubicBezTo>
                <a:cubicBezTo>
                  <a:pt x="1361" y="735"/>
                  <a:pt x="1346" y="743"/>
                  <a:pt x="1331" y="751"/>
                </a:cubicBezTo>
                <a:cubicBezTo>
                  <a:pt x="1326" y="754"/>
                  <a:pt x="1320" y="757"/>
                  <a:pt x="1315" y="761"/>
                </a:cubicBezTo>
                <a:cubicBezTo>
                  <a:pt x="1305" y="767"/>
                  <a:pt x="1296" y="767"/>
                  <a:pt x="1287" y="761"/>
                </a:cubicBezTo>
                <a:cubicBezTo>
                  <a:pt x="1264" y="748"/>
                  <a:pt x="1242" y="735"/>
                  <a:pt x="1222" y="718"/>
                </a:cubicBezTo>
                <a:cubicBezTo>
                  <a:pt x="1205" y="704"/>
                  <a:pt x="1188" y="690"/>
                  <a:pt x="1172" y="674"/>
                </a:cubicBezTo>
                <a:cubicBezTo>
                  <a:pt x="1169" y="672"/>
                  <a:pt x="1168" y="671"/>
                  <a:pt x="1166" y="675"/>
                </a:cubicBezTo>
                <a:cubicBezTo>
                  <a:pt x="1159" y="692"/>
                  <a:pt x="1151" y="708"/>
                  <a:pt x="1141" y="723"/>
                </a:cubicBezTo>
                <a:cubicBezTo>
                  <a:pt x="1137" y="729"/>
                  <a:pt x="1136" y="737"/>
                  <a:pt x="1136" y="745"/>
                </a:cubicBezTo>
                <a:cubicBezTo>
                  <a:pt x="1136" y="761"/>
                  <a:pt x="1130" y="776"/>
                  <a:pt x="1120" y="789"/>
                </a:cubicBezTo>
                <a:cubicBezTo>
                  <a:pt x="1112" y="800"/>
                  <a:pt x="1106" y="812"/>
                  <a:pt x="1098" y="823"/>
                </a:cubicBezTo>
                <a:cubicBezTo>
                  <a:pt x="1096" y="827"/>
                  <a:pt x="1093" y="831"/>
                  <a:pt x="1090" y="835"/>
                </a:cubicBezTo>
                <a:cubicBezTo>
                  <a:pt x="1085" y="841"/>
                  <a:pt x="1082" y="848"/>
                  <a:pt x="1081" y="856"/>
                </a:cubicBezTo>
                <a:cubicBezTo>
                  <a:pt x="1079" y="861"/>
                  <a:pt x="1081" y="866"/>
                  <a:pt x="1086" y="869"/>
                </a:cubicBezTo>
                <a:cubicBezTo>
                  <a:pt x="1093" y="874"/>
                  <a:pt x="1101" y="877"/>
                  <a:pt x="1109" y="879"/>
                </a:cubicBezTo>
                <a:cubicBezTo>
                  <a:pt x="1129" y="885"/>
                  <a:pt x="1149" y="892"/>
                  <a:pt x="1167" y="902"/>
                </a:cubicBezTo>
                <a:cubicBezTo>
                  <a:pt x="1183" y="911"/>
                  <a:pt x="1200" y="916"/>
                  <a:pt x="1217" y="921"/>
                </a:cubicBezTo>
                <a:cubicBezTo>
                  <a:pt x="1236" y="928"/>
                  <a:pt x="1255" y="935"/>
                  <a:pt x="1274" y="941"/>
                </a:cubicBezTo>
                <a:cubicBezTo>
                  <a:pt x="1286" y="945"/>
                  <a:pt x="1297" y="953"/>
                  <a:pt x="1309" y="958"/>
                </a:cubicBezTo>
                <a:cubicBezTo>
                  <a:pt x="1328" y="966"/>
                  <a:pt x="1346" y="974"/>
                  <a:pt x="1364" y="983"/>
                </a:cubicBezTo>
                <a:cubicBezTo>
                  <a:pt x="1386" y="994"/>
                  <a:pt x="1411" y="1001"/>
                  <a:pt x="1431" y="1015"/>
                </a:cubicBezTo>
                <a:cubicBezTo>
                  <a:pt x="1440" y="1021"/>
                  <a:pt x="1446" y="1029"/>
                  <a:pt x="1451" y="1038"/>
                </a:cubicBezTo>
                <a:cubicBezTo>
                  <a:pt x="1458" y="1050"/>
                  <a:pt x="1464" y="1063"/>
                  <a:pt x="1468" y="1076"/>
                </a:cubicBezTo>
                <a:cubicBezTo>
                  <a:pt x="1471" y="1090"/>
                  <a:pt x="1469" y="1103"/>
                  <a:pt x="1463" y="1115"/>
                </a:cubicBezTo>
                <a:cubicBezTo>
                  <a:pt x="1451" y="1141"/>
                  <a:pt x="1435" y="1164"/>
                  <a:pt x="1420" y="1188"/>
                </a:cubicBezTo>
                <a:cubicBezTo>
                  <a:pt x="1405" y="1211"/>
                  <a:pt x="1390" y="1234"/>
                  <a:pt x="1373" y="1256"/>
                </a:cubicBezTo>
                <a:cubicBezTo>
                  <a:pt x="1359" y="1273"/>
                  <a:pt x="1347" y="1292"/>
                  <a:pt x="1333" y="1310"/>
                </a:cubicBezTo>
                <a:cubicBezTo>
                  <a:pt x="1322" y="1324"/>
                  <a:pt x="1310" y="1338"/>
                  <a:pt x="1297" y="1352"/>
                </a:cubicBezTo>
                <a:cubicBezTo>
                  <a:pt x="1282" y="1367"/>
                  <a:pt x="1269" y="1385"/>
                  <a:pt x="1258" y="1404"/>
                </a:cubicBezTo>
                <a:cubicBezTo>
                  <a:pt x="1246" y="1425"/>
                  <a:pt x="1232" y="1444"/>
                  <a:pt x="1216" y="1462"/>
                </a:cubicBezTo>
                <a:cubicBezTo>
                  <a:pt x="1214" y="1464"/>
                  <a:pt x="1213" y="1466"/>
                  <a:pt x="1211" y="1469"/>
                </a:cubicBezTo>
                <a:cubicBezTo>
                  <a:pt x="1206" y="1475"/>
                  <a:pt x="1202" y="1477"/>
                  <a:pt x="1195" y="1474"/>
                </a:cubicBezTo>
                <a:cubicBezTo>
                  <a:pt x="1187" y="1472"/>
                  <a:pt x="1179" y="1471"/>
                  <a:pt x="1172" y="1468"/>
                </a:cubicBezTo>
                <a:cubicBezTo>
                  <a:pt x="1170" y="1467"/>
                  <a:pt x="1168" y="1468"/>
                  <a:pt x="1167" y="1469"/>
                </a:cubicBezTo>
                <a:cubicBezTo>
                  <a:pt x="1165" y="1470"/>
                  <a:pt x="1165" y="1472"/>
                  <a:pt x="1166" y="1474"/>
                </a:cubicBezTo>
                <a:cubicBezTo>
                  <a:pt x="1171" y="1482"/>
                  <a:pt x="1171" y="1492"/>
                  <a:pt x="1172" y="1501"/>
                </a:cubicBezTo>
                <a:cubicBezTo>
                  <a:pt x="1172" y="1505"/>
                  <a:pt x="1175" y="1507"/>
                  <a:pt x="1177" y="1510"/>
                </a:cubicBezTo>
                <a:cubicBezTo>
                  <a:pt x="1190" y="1520"/>
                  <a:pt x="1203" y="1529"/>
                  <a:pt x="1214" y="1540"/>
                </a:cubicBezTo>
                <a:cubicBezTo>
                  <a:pt x="1222" y="1548"/>
                  <a:pt x="1233" y="1553"/>
                  <a:pt x="1244" y="1559"/>
                </a:cubicBezTo>
                <a:cubicBezTo>
                  <a:pt x="1263" y="1569"/>
                  <a:pt x="1283" y="1578"/>
                  <a:pt x="1304" y="1587"/>
                </a:cubicBezTo>
                <a:cubicBezTo>
                  <a:pt x="1313" y="1591"/>
                  <a:pt x="1322" y="1594"/>
                  <a:pt x="1331" y="1598"/>
                </a:cubicBezTo>
                <a:cubicBezTo>
                  <a:pt x="1337" y="1601"/>
                  <a:pt x="1343" y="1605"/>
                  <a:pt x="1347" y="1610"/>
                </a:cubicBezTo>
                <a:cubicBezTo>
                  <a:pt x="1352" y="1616"/>
                  <a:pt x="1353" y="1623"/>
                  <a:pt x="1350" y="1629"/>
                </a:cubicBezTo>
                <a:cubicBezTo>
                  <a:pt x="1346" y="1637"/>
                  <a:pt x="1341" y="1642"/>
                  <a:pt x="1332" y="1642"/>
                </a:cubicBezTo>
                <a:cubicBezTo>
                  <a:pt x="1303" y="1643"/>
                  <a:pt x="1274" y="1639"/>
                  <a:pt x="1246" y="1634"/>
                </a:cubicBezTo>
                <a:cubicBezTo>
                  <a:pt x="1230" y="1631"/>
                  <a:pt x="1215" y="1628"/>
                  <a:pt x="1199" y="1624"/>
                </a:cubicBezTo>
                <a:cubicBezTo>
                  <a:pt x="1195" y="1623"/>
                  <a:pt x="1190" y="1624"/>
                  <a:pt x="1185" y="1624"/>
                </a:cubicBezTo>
                <a:cubicBezTo>
                  <a:pt x="1169" y="1625"/>
                  <a:pt x="1154" y="1619"/>
                  <a:pt x="1139" y="1615"/>
                </a:cubicBezTo>
                <a:cubicBezTo>
                  <a:pt x="1131" y="1613"/>
                  <a:pt x="1123" y="1610"/>
                  <a:pt x="1115" y="1608"/>
                </a:cubicBezTo>
                <a:cubicBezTo>
                  <a:pt x="1111" y="1607"/>
                  <a:pt x="1109" y="1609"/>
                  <a:pt x="1109" y="1613"/>
                </a:cubicBezTo>
                <a:cubicBezTo>
                  <a:pt x="1108" y="1616"/>
                  <a:pt x="1108" y="1620"/>
                  <a:pt x="1108" y="1624"/>
                </a:cubicBezTo>
                <a:cubicBezTo>
                  <a:pt x="1107" y="1628"/>
                  <a:pt x="1105" y="1630"/>
                  <a:pt x="1101" y="1629"/>
                </a:cubicBezTo>
                <a:cubicBezTo>
                  <a:pt x="1072" y="1628"/>
                  <a:pt x="1042" y="1624"/>
                  <a:pt x="1014" y="1615"/>
                </a:cubicBezTo>
                <a:cubicBezTo>
                  <a:pt x="1010" y="1614"/>
                  <a:pt x="1006" y="1612"/>
                  <a:pt x="1003" y="1611"/>
                </a:cubicBezTo>
                <a:cubicBezTo>
                  <a:pt x="996" y="1608"/>
                  <a:pt x="995" y="1607"/>
                  <a:pt x="996" y="1599"/>
                </a:cubicBezTo>
                <a:cubicBezTo>
                  <a:pt x="997" y="1593"/>
                  <a:pt x="998" y="1586"/>
                  <a:pt x="999" y="1579"/>
                </a:cubicBezTo>
                <a:cubicBezTo>
                  <a:pt x="1000" y="1575"/>
                  <a:pt x="1000" y="1570"/>
                  <a:pt x="1000" y="1565"/>
                </a:cubicBezTo>
                <a:cubicBezTo>
                  <a:pt x="999" y="1555"/>
                  <a:pt x="1000" y="1546"/>
                  <a:pt x="1003" y="1537"/>
                </a:cubicBezTo>
                <a:cubicBezTo>
                  <a:pt x="1009" y="1523"/>
                  <a:pt x="1012" y="1508"/>
                  <a:pt x="1021" y="1495"/>
                </a:cubicBezTo>
                <a:cubicBezTo>
                  <a:pt x="1024" y="1491"/>
                  <a:pt x="1025" y="1485"/>
                  <a:pt x="1025" y="1480"/>
                </a:cubicBezTo>
                <a:cubicBezTo>
                  <a:pt x="1024" y="1477"/>
                  <a:pt x="1025" y="1474"/>
                  <a:pt x="1026" y="1471"/>
                </a:cubicBezTo>
                <a:cubicBezTo>
                  <a:pt x="1027" y="1466"/>
                  <a:pt x="1032" y="1463"/>
                  <a:pt x="1037" y="1464"/>
                </a:cubicBezTo>
                <a:cubicBezTo>
                  <a:pt x="1039" y="1465"/>
                  <a:pt x="1040" y="1465"/>
                  <a:pt x="1042" y="1466"/>
                </a:cubicBezTo>
                <a:cubicBezTo>
                  <a:pt x="1050" y="1466"/>
                  <a:pt x="1056" y="1467"/>
                  <a:pt x="1061" y="1458"/>
                </a:cubicBezTo>
                <a:cubicBezTo>
                  <a:pt x="1066" y="1449"/>
                  <a:pt x="1073" y="1440"/>
                  <a:pt x="1080" y="1431"/>
                </a:cubicBezTo>
                <a:cubicBezTo>
                  <a:pt x="1082" y="1427"/>
                  <a:pt x="1083" y="1424"/>
                  <a:pt x="1083" y="1420"/>
                </a:cubicBezTo>
                <a:cubicBezTo>
                  <a:pt x="1083" y="1406"/>
                  <a:pt x="1085" y="1393"/>
                  <a:pt x="1095" y="1383"/>
                </a:cubicBezTo>
                <a:cubicBezTo>
                  <a:pt x="1100" y="1378"/>
                  <a:pt x="1106" y="1374"/>
                  <a:pt x="1112" y="1370"/>
                </a:cubicBezTo>
                <a:cubicBezTo>
                  <a:pt x="1119" y="1366"/>
                  <a:pt x="1125" y="1361"/>
                  <a:pt x="1128" y="1353"/>
                </a:cubicBezTo>
                <a:cubicBezTo>
                  <a:pt x="1131" y="1344"/>
                  <a:pt x="1136" y="1337"/>
                  <a:pt x="1142" y="1330"/>
                </a:cubicBezTo>
                <a:cubicBezTo>
                  <a:pt x="1149" y="1323"/>
                  <a:pt x="1155" y="1315"/>
                  <a:pt x="1159" y="1306"/>
                </a:cubicBezTo>
                <a:cubicBezTo>
                  <a:pt x="1166" y="1290"/>
                  <a:pt x="1174" y="1275"/>
                  <a:pt x="1182" y="1260"/>
                </a:cubicBezTo>
                <a:cubicBezTo>
                  <a:pt x="1188" y="1250"/>
                  <a:pt x="1193" y="1239"/>
                  <a:pt x="1199" y="1228"/>
                </a:cubicBezTo>
                <a:cubicBezTo>
                  <a:pt x="1201" y="1225"/>
                  <a:pt x="1204" y="1222"/>
                  <a:pt x="1206" y="1219"/>
                </a:cubicBezTo>
                <a:cubicBezTo>
                  <a:pt x="1214" y="1208"/>
                  <a:pt x="1221" y="1197"/>
                  <a:pt x="1221" y="1183"/>
                </a:cubicBezTo>
                <a:cubicBezTo>
                  <a:pt x="1222" y="1175"/>
                  <a:pt x="1226" y="1169"/>
                  <a:pt x="1232" y="1164"/>
                </a:cubicBezTo>
                <a:cubicBezTo>
                  <a:pt x="1233" y="1163"/>
                  <a:pt x="1234" y="1162"/>
                  <a:pt x="1235" y="1160"/>
                </a:cubicBezTo>
                <a:cubicBezTo>
                  <a:pt x="1236" y="1159"/>
                  <a:pt x="1236" y="1158"/>
                  <a:pt x="1233" y="1157"/>
                </a:cubicBezTo>
                <a:cubicBezTo>
                  <a:pt x="1200" y="1153"/>
                  <a:pt x="1169" y="1143"/>
                  <a:pt x="1137" y="1133"/>
                </a:cubicBezTo>
                <a:cubicBezTo>
                  <a:pt x="1113" y="1125"/>
                  <a:pt x="1088" y="1117"/>
                  <a:pt x="1063" y="1111"/>
                </a:cubicBezTo>
                <a:cubicBezTo>
                  <a:pt x="1045" y="1107"/>
                  <a:pt x="1027" y="1106"/>
                  <a:pt x="1009" y="1103"/>
                </a:cubicBezTo>
                <a:cubicBezTo>
                  <a:pt x="995" y="1100"/>
                  <a:pt x="982" y="1097"/>
                  <a:pt x="968" y="1095"/>
                </a:cubicBezTo>
                <a:cubicBezTo>
                  <a:pt x="965" y="1094"/>
                  <a:pt x="963" y="1095"/>
                  <a:pt x="962" y="1097"/>
                </a:cubicBezTo>
                <a:cubicBezTo>
                  <a:pt x="959" y="1101"/>
                  <a:pt x="957" y="1104"/>
                  <a:pt x="954" y="1107"/>
                </a:cubicBezTo>
                <a:cubicBezTo>
                  <a:pt x="948" y="1114"/>
                  <a:pt x="940" y="1115"/>
                  <a:pt x="931" y="1115"/>
                </a:cubicBezTo>
                <a:cubicBezTo>
                  <a:pt x="930" y="1115"/>
                  <a:pt x="930" y="1115"/>
                  <a:pt x="929" y="1114"/>
                </a:cubicBezTo>
                <a:cubicBezTo>
                  <a:pt x="923" y="1113"/>
                  <a:pt x="919" y="1115"/>
                  <a:pt x="916" y="1120"/>
                </a:cubicBezTo>
                <a:cubicBezTo>
                  <a:pt x="897" y="1144"/>
                  <a:pt x="878" y="1169"/>
                  <a:pt x="861" y="1194"/>
                </a:cubicBezTo>
                <a:cubicBezTo>
                  <a:pt x="851" y="1208"/>
                  <a:pt x="843" y="1223"/>
                  <a:pt x="834" y="1237"/>
                </a:cubicBezTo>
                <a:cubicBezTo>
                  <a:pt x="823" y="1256"/>
                  <a:pt x="810" y="1274"/>
                  <a:pt x="798" y="1292"/>
                </a:cubicBezTo>
                <a:cubicBezTo>
                  <a:pt x="789" y="1305"/>
                  <a:pt x="782" y="1319"/>
                  <a:pt x="774" y="1332"/>
                </a:cubicBezTo>
                <a:cubicBezTo>
                  <a:pt x="759" y="1355"/>
                  <a:pt x="743" y="1377"/>
                  <a:pt x="727" y="1399"/>
                </a:cubicBezTo>
                <a:cubicBezTo>
                  <a:pt x="702" y="1434"/>
                  <a:pt x="677" y="1469"/>
                  <a:pt x="652" y="1504"/>
                </a:cubicBezTo>
                <a:cubicBezTo>
                  <a:pt x="648" y="1510"/>
                  <a:pt x="643" y="1513"/>
                  <a:pt x="638" y="1516"/>
                </a:cubicBezTo>
                <a:cubicBezTo>
                  <a:pt x="621" y="1525"/>
                  <a:pt x="612" y="1541"/>
                  <a:pt x="603" y="1556"/>
                </a:cubicBezTo>
                <a:cubicBezTo>
                  <a:pt x="595" y="1570"/>
                  <a:pt x="585" y="1581"/>
                  <a:pt x="574" y="1592"/>
                </a:cubicBezTo>
                <a:cubicBezTo>
                  <a:pt x="562" y="1603"/>
                  <a:pt x="554" y="1615"/>
                  <a:pt x="543" y="1627"/>
                </a:cubicBezTo>
                <a:cubicBezTo>
                  <a:pt x="532" y="1640"/>
                  <a:pt x="521" y="1652"/>
                  <a:pt x="511" y="1665"/>
                </a:cubicBezTo>
                <a:cubicBezTo>
                  <a:pt x="505" y="1672"/>
                  <a:pt x="500" y="1680"/>
                  <a:pt x="498" y="1689"/>
                </a:cubicBezTo>
                <a:cubicBezTo>
                  <a:pt x="495" y="1696"/>
                  <a:pt x="491" y="1702"/>
                  <a:pt x="486" y="1707"/>
                </a:cubicBezTo>
                <a:cubicBezTo>
                  <a:pt x="476" y="1716"/>
                  <a:pt x="467" y="1726"/>
                  <a:pt x="458" y="1736"/>
                </a:cubicBezTo>
                <a:cubicBezTo>
                  <a:pt x="455" y="1740"/>
                  <a:pt x="453" y="1743"/>
                  <a:pt x="449" y="1746"/>
                </a:cubicBezTo>
                <a:cubicBezTo>
                  <a:pt x="440" y="1756"/>
                  <a:pt x="437" y="1770"/>
                  <a:pt x="431" y="1782"/>
                </a:cubicBezTo>
                <a:cubicBezTo>
                  <a:pt x="425" y="1793"/>
                  <a:pt x="426" y="1805"/>
                  <a:pt x="424" y="1817"/>
                </a:cubicBezTo>
                <a:cubicBezTo>
                  <a:pt x="423" y="1828"/>
                  <a:pt x="420" y="1839"/>
                  <a:pt x="414" y="1849"/>
                </a:cubicBezTo>
                <a:cubicBezTo>
                  <a:pt x="412" y="1853"/>
                  <a:pt x="411" y="1857"/>
                  <a:pt x="409" y="1862"/>
                </a:cubicBezTo>
                <a:cubicBezTo>
                  <a:pt x="408" y="1865"/>
                  <a:pt x="406" y="1866"/>
                  <a:pt x="403" y="1866"/>
                </a:cubicBezTo>
                <a:cubicBezTo>
                  <a:pt x="397" y="1864"/>
                  <a:pt x="392" y="1866"/>
                  <a:pt x="386" y="1866"/>
                </a:cubicBezTo>
                <a:cubicBezTo>
                  <a:pt x="385" y="1866"/>
                  <a:pt x="384" y="1867"/>
                  <a:pt x="384" y="1866"/>
                </a:cubicBezTo>
                <a:cubicBezTo>
                  <a:pt x="380" y="1866"/>
                  <a:pt x="376" y="1865"/>
                  <a:pt x="375" y="1870"/>
                </a:cubicBezTo>
                <a:cubicBezTo>
                  <a:pt x="373" y="1874"/>
                  <a:pt x="369" y="1879"/>
                  <a:pt x="374" y="1885"/>
                </a:cubicBezTo>
                <a:cubicBezTo>
                  <a:pt x="375" y="1887"/>
                  <a:pt x="376" y="1889"/>
                  <a:pt x="375" y="1892"/>
                </a:cubicBezTo>
                <a:cubicBezTo>
                  <a:pt x="370" y="1903"/>
                  <a:pt x="367" y="1915"/>
                  <a:pt x="362" y="1926"/>
                </a:cubicBezTo>
                <a:cubicBezTo>
                  <a:pt x="362" y="1927"/>
                  <a:pt x="362" y="1929"/>
                  <a:pt x="360" y="1930"/>
                </a:cubicBezTo>
                <a:cubicBezTo>
                  <a:pt x="359" y="1930"/>
                  <a:pt x="360" y="1928"/>
                  <a:pt x="359" y="1927"/>
                </a:cubicBezTo>
                <a:cubicBezTo>
                  <a:pt x="348" y="1953"/>
                  <a:pt x="339" y="1981"/>
                  <a:pt x="330" y="2008"/>
                </a:cubicBezTo>
                <a:cubicBezTo>
                  <a:pt x="328" y="2014"/>
                  <a:pt x="327" y="2020"/>
                  <a:pt x="328" y="2026"/>
                </a:cubicBezTo>
                <a:cubicBezTo>
                  <a:pt x="329" y="2029"/>
                  <a:pt x="328" y="2032"/>
                  <a:pt x="328" y="2035"/>
                </a:cubicBezTo>
                <a:cubicBezTo>
                  <a:pt x="327" y="2042"/>
                  <a:pt x="327" y="2048"/>
                  <a:pt x="329" y="2054"/>
                </a:cubicBezTo>
                <a:cubicBezTo>
                  <a:pt x="330" y="2057"/>
                  <a:pt x="330" y="2060"/>
                  <a:pt x="330" y="2062"/>
                </a:cubicBezTo>
                <a:cubicBezTo>
                  <a:pt x="328" y="2069"/>
                  <a:pt x="332" y="2077"/>
                  <a:pt x="340" y="2076"/>
                </a:cubicBezTo>
                <a:cubicBezTo>
                  <a:pt x="341" y="2076"/>
                  <a:pt x="342" y="2076"/>
                  <a:pt x="343" y="2077"/>
                </a:cubicBezTo>
                <a:cubicBezTo>
                  <a:pt x="355" y="2077"/>
                  <a:pt x="361" y="2085"/>
                  <a:pt x="360" y="2096"/>
                </a:cubicBezTo>
                <a:cubicBezTo>
                  <a:pt x="360" y="2098"/>
                  <a:pt x="359" y="2099"/>
                  <a:pt x="358" y="2100"/>
                </a:cubicBezTo>
                <a:cubicBezTo>
                  <a:pt x="349" y="2105"/>
                  <a:pt x="339" y="2107"/>
                  <a:pt x="329" y="2107"/>
                </a:cubicBezTo>
                <a:cubicBezTo>
                  <a:pt x="313" y="2107"/>
                  <a:pt x="297" y="2106"/>
                  <a:pt x="281" y="2105"/>
                </a:cubicBezTo>
                <a:cubicBezTo>
                  <a:pt x="271" y="2104"/>
                  <a:pt x="260" y="2104"/>
                  <a:pt x="250" y="2103"/>
                </a:cubicBezTo>
                <a:cubicBezTo>
                  <a:pt x="236" y="2101"/>
                  <a:pt x="227" y="2092"/>
                  <a:pt x="222" y="2080"/>
                </a:cubicBezTo>
                <a:cubicBezTo>
                  <a:pt x="214" y="2061"/>
                  <a:pt x="209" y="2041"/>
                  <a:pt x="207" y="2020"/>
                </a:cubicBezTo>
                <a:cubicBezTo>
                  <a:pt x="206" y="2010"/>
                  <a:pt x="207" y="1999"/>
                  <a:pt x="208" y="1989"/>
                </a:cubicBezTo>
                <a:cubicBezTo>
                  <a:pt x="209" y="1977"/>
                  <a:pt x="209" y="1965"/>
                  <a:pt x="208" y="1953"/>
                </a:cubicBezTo>
                <a:cubicBezTo>
                  <a:pt x="207" y="1951"/>
                  <a:pt x="207" y="1950"/>
                  <a:pt x="205" y="1950"/>
                </a:cubicBezTo>
                <a:cubicBezTo>
                  <a:pt x="203" y="1950"/>
                  <a:pt x="201" y="1949"/>
                  <a:pt x="200" y="1950"/>
                </a:cubicBezTo>
                <a:cubicBezTo>
                  <a:pt x="192" y="1950"/>
                  <a:pt x="189" y="1946"/>
                  <a:pt x="186" y="1940"/>
                </a:cubicBezTo>
                <a:cubicBezTo>
                  <a:pt x="178" y="1922"/>
                  <a:pt x="172" y="1904"/>
                  <a:pt x="172" y="1884"/>
                </a:cubicBezTo>
                <a:cubicBezTo>
                  <a:pt x="172" y="1881"/>
                  <a:pt x="173" y="1877"/>
                  <a:pt x="173" y="1874"/>
                </a:cubicBezTo>
                <a:cubicBezTo>
                  <a:pt x="174" y="1870"/>
                  <a:pt x="176" y="1867"/>
                  <a:pt x="179" y="1865"/>
                </a:cubicBezTo>
                <a:cubicBezTo>
                  <a:pt x="197" y="1855"/>
                  <a:pt x="211" y="1841"/>
                  <a:pt x="229" y="1832"/>
                </a:cubicBezTo>
                <a:cubicBezTo>
                  <a:pt x="239" y="1827"/>
                  <a:pt x="250" y="1822"/>
                  <a:pt x="261" y="1818"/>
                </a:cubicBezTo>
                <a:cubicBezTo>
                  <a:pt x="266" y="1817"/>
                  <a:pt x="271" y="1815"/>
                  <a:pt x="277" y="1814"/>
                </a:cubicBezTo>
                <a:cubicBezTo>
                  <a:pt x="279" y="1813"/>
                  <a:pt x="280" y="1812"/>
                  <a:pt x="278" y="1810"/>
                </a:cubicBezTo>
                <a:cubicBezTo>
                  <a:pt x="274" y="1807"/>
                  <a:pt x="275" y="1804"/>
                  <a:pt x="276" y="1800"/>
                </a:cubicBezTo>
                <a:cubicBezTo>
                  <a:pt x="280" y="1789"/>
                  <a:pt x="284" y="1779"/>
                  <a:pt x="288" y="1768"/>
                </a:cubicBezTo>
                <a:cubicBezTo>
                  <a:pt x="290" y="1763"/>
                  <a:pt x="294" y="1759"/>
                  <a:pt x="299" y="1756"/>
                </a:cubicBezTo>
                <a:cubicBezTo>
                  <a:pt x="306" y="1750"/>
                  <a:pt x="312" y="1744"/>
                  <a:pt x="315" y="1736"/>
                </a:cubicBezTo>
                <a:cubicBezTo>
                  <a:pt x="322" y="1715"/>
                  <a:pt x="332" y="1696"/>
                  <a:pt x="338" y="1676"/>
                </a:cubicBezTo>
                <a:cubicBezTo>
                  <a:pt x="344" y="1660"/>
                  <a:pt x="351" y="1645"/>
                  <a:pt x="358" y="1630"/>
                </a:cubicBezTo>
                <a:cubicBezTo>
                  <a:pt x="366" y="1613"/>
                  <a:pt x="379" y="1601"/>
                  <a:pt x="388" y="1585"/>
                </a:cubicBezTo>
                <a:cubicBezTo>
                  <a:pt x="408" y="1555"/>
                  <a:pt x="429" y="1526"/>
                  <a:pt x="448" y="1494"/>
                </a:cubicBezTo>
                <a:cubicBezTo>
                  <a:pt x="464" y="1467"/>
                  <a:pt x="481" y="1440"/>
                  <a:pt x="500" y="1414"/>
                </a:cubicBezTo>
                <a:cubicBezTo>
                  <a:pt x="514" y="1395"/>
                  <a:pt x="528" y="1374"/>
                  <a:pt x="543" y="1355"/>
                </a:cubicBezTo>
                <a:cubicBezTo>
                  <a:pt x="552" y="1344"/>
                  <a:pt x="562" y="1337"/>
                  <a:pt x="575" y="1333"/>
                </a:cubicBezTo>
                <a:cubicBezTo>
                  <a:pt x="591" y="1327"/>
                  <a:pt x="598" y="1317"/>
                  <a:pt x="599" y="1301"/>
                </a:cubicBezTo>
                <a:cubicBezTo>
                  <a:pt x="600" y="1299"/>
                  <a:pt x="600" y="1296"/>
                  <a:pt x="601" y="1295"/>
                </a:cubicBezTo>
                <a:cubicBezTo>
                  <a:pt x="612" y="1279"/>
                  <a:pt x="616" y="1261"/>
                  <a:pt x="622" y="1243"/>
                </a:cubicBezTo>
                <a:cubicBezTo>
                  <a:pt x="629" y="1221"/>
                  <a:pt x="638" y="1199"/>
                  <a:pt x="648" y="1178"/>
                </a:cubicBezTo>
                <a:cubicBezTo>
                  <a:pt x="655" y="1162"/>
                  <a:pt x="660" y="1146"/>
                  <a:pt x="667" y="1131"/>
                </a:cubicBezTo>
                <a:cubicBezTo>
                  <a:pt x="674" y="1116"/>
                  <a:pt x="678" y="1101"/>
                  <a:pt x="683" y="1086"/>
                </a:cubicBezTo>
                <a:cubicBezTo>
                  <a:pt x="684" y="1081"/>
                  <a:pt x="687" y="1076"/>
                  <a:pt x="688" y="1070"/>
                </a:cubicBezTo>
                <a:cubicBezTo>
                  <a:pt x="689" y="1068"/>
                  <a:pt x="689" y="1066"/>
                  <a:pt x="687" y="1065"/>
                </a:cubicBezTo>
                <a:cubicBezTo>
                  <a:pt x="682" y="1063"/>
                  <a:pt x="683" y="1060"/>
                  <a:pt x="683" y="1057"/>
                </a:cubicBezTo>
                <a:cubicBezTo>
                  <a:pt x="684" y="1047"/>
                  <a:pt x="685" y="1037"/>
                  <a:pt x="687" y="1027"/>
                </a:cubicBezTo>
                <a:cubicBezTo>
                  <a:pt x="690" y="1008"/>
                  <a:pt x="693" y="990"/>
                  <a:pt x="695" y="971"/>
                </a:cubicBezTo>
                <a:cubicBezTo>
                  <a:pt x="699" y="940"/>
                  <a:pt x="705" y="911"/>
                  <a:pt x="712" y="881"/>
                </a:cubicBezTo>
                <a:cubicBezTo>
                  <a:pt x="716" y="861"/>
                  <a:pt x="724" y="843"/>
                  <a:pt x="729" y="824"/>
                </a:cubicBezTo>
                <a:cubicBezTo>
                  <a:pt x="738" y="793"/>
                  <a:pt x="750" y="763"/>
                  <a:pt x="760" y="732"/>
                </a:cubicBezTo>
                <a:cubicBezTo>
                  <a:pt x="768" y="709"/>
                  <a:pt x="774" y="684"/>
                  <a:pt x="778" y="660"/>
                </a:cubicBezTo>
                <a:cubicBezTo>
                  <a:pt x="782" y="634"/>
                  <a:pt x="781" y="608"/>
                  <a:pt x="781" y="582"/>
                </a:cubicBezTo>
                <a:cubicBezTo>
                  <a:pt x="781" y="570"/>
                  <a:pt x="781" y="559"/>
                  <a:pt x="781" y="547"/>
                </a:cubicBezTo>
                <a:cubicBezTo>
                  <a:pt x="781" y="545"/>
                  <a:pt x="782" y="543"/>
                  <a:pt x="780" y="542"/>
                </a:cubicBezTo>
                <a:cubicBezTo>
                  <a:pt x="778" y="541"/>
                  <a:pt x="776" y="543"/>
                  <a:pt x="775" y="544"/>
                </a:cubicBezTo>
                <a:cubicBezTo>
                  <a:pt x="761" y="555"/>
                  <a:pt x="748" y="567"/>
                  <a:pt x="735" y="579"/>
                </a:cubicBezTo>
                <a:cubicBezTo>
                  <a:pt x="716" y="595"/>
                  <a:pt x="698" y="610"/>
                  <a:pt x="680" y="627"/>
                </a:cubicBezTo>
                <a:cubicBezTo>
                  <a:pt x="671" y="635"/>
                  <a:pt x="662" y="643"/>
                  <a:pt x="654" y="652"/>
                </a:cubicBezTo>
                <a:cubicBezTo>
                  <a:pt x="626" y="680"/>
                  <a:pt x="597" y="707"/>
                  <a:pt x="569" y="735"/>
                </a:cubicBezTo>
                <a:cubicBezTo>
                  <a:pt x="548" y="755"/>
                  <a:pt x="528" y="776"/>
                  <a:pt x="511" y="800"/>
                </a:cubicBezTo>
                <a:cubicBezTo>
                  <a:pt x="507" y="805"/>
                  <a:pt x="503" y="809"/>
                  <a:pt x="499" y="815"/>
                </a:cubicBezTo>
                <a:cubicBezTo>
                  <a:pt x="497" y="818"/>
                  <a:pt x="494" y="818"/>
                  <a:pt x="492" y="817"/>
                </a:cubicBezTo>
                <a:cubicBezTo>
                  <a:pt x="487" y="814"/>
                  <a:pt x="482" y="812"/>
                  <a:pt x="477" y="809"/>
                </a:cubicBezTo>
                <a:cubicBezTo>
                  <a:pt x="475" y="808"/>
                  <a:pt x="473" y="807"/>
                  <a:pt x="472" y="809"/>
                </a:cubicBezTo>
                <a:cubicBezTo>
                  <a:pt x="461" y="819"/>
                  <a:pt x="451" y="829"/>
                  <a:pt x="444" y="841"/>
                </a:cubicBezTo>
                <a:cubicBezTo>
                  <a:pt x="441" y="846"/>
                  <a:pt x="439" y="851"/>
                  <a:pt x="437" y="856"/>
                </a:cubicBezTo>
                <a:cubicBezTo>
                  <a:pt x="435" y="861"/>
                  <a:pt x="431" y="863"/>
                  <a:pt x="425" y="864"/>
                </a:cubicBezTo>
                <a:cubicBezTo>
                  <a:pt x="420" y="864"/>
                  <a:pt x="415" y="865"/>
                  <a:pt x="410" y="866"/>
                </a:cubicBezTo>
                <a:cubicBezTo>
                  <a:pt x="406" y="866"/>
                  <a:pt x="405" y="868"/>
                  <a:pt x="405" y="872"/>
                </a:cubicBezTo>
                <a:cubicBezTo>
                  <a:pt x="404" y="881"/>
                  <a:pt x="407" y="890"/>
                  <a:pt x="409" y="900"/>
                </a:cubicBezTo>
                <a:cubicBezTo>
                  <a:pt x="410" y="908"/>
                  <a:pt x="408" y="915"/>
                  <a:pt x="401" y="920"/>
                </a:cubicBezTo>
                <a:cubicBezTo>
                  <a:pt x="399" y="922"/>
                  <a:pt x="400" y="923"/>
                  <a:pt x="401" y="925"/>
                </a:cubicBezTo>
                <a:cubicBezTo>
                  <a:pt x="404" y="928"/>
                  <a:pt x="407" y="932"/>
                  <a:pt x="410" y="935"/>
                </a:cubicBezTo>
                <a:cubicBezTo>
                  <a:pt x="429" y="956"/>
                  <a:pt x="449" y="977"/>
                  <a:pt x="468" y="998"/>
                </a:cubicBezTo>
                <a:cubicBezTo>
                  <a:pt x="479" y="1009"/>
                  <a:pt x="479" y="1015"/>
                  <a:pt x="472" y="1029"/>
                </a:cubicBezTo>
                <a:cubicBezTo>
                  <a:pt x="459" y="1055"/>
                  <a:pt x="442" y="1080"/>
                  <a:pt x="425" y="1104"/>
                </a:cubicBezTo>
                <a:cubicBezTo>
                  <a:pt x="405" y="1133"/>
                  <a:pt x="384" y="1162"/>
                  <a:pt x="364" y="1192"/>
                </a:cubicBezTo>
                <a:cubicBezTo>
                  <a:pt x="353" y="1207"/>
                  <a:pt x="341" y="1221"/>
                  <a:pt x="329" y="1236"/>
                </a:cubicBezTo>
                <a:cubicBezTo>
                  <a:pt x="325" y="1242"/>
                  <a:pt x="319" y="1247"/>
                  <a:pt x="311" y="1245"/>
                </a:cubicBezTo>
                <a:cubicBezTo>
                  <a:pt x="305" y="1243"/>
                  <a:pt x="301" y="1239"/>
                  <a:pt x="298" y="1234"/>
                </a:cubicBezTo>
                <a:cubicBezTo>
                  <a:pt x="295" y="1231"/>
                  <a:pt x="294" y="1230"/>
                  <a:pt x="290" y="1232"/>
                </a:cubicBezTo>
                <a:cubicBezTo>
                  <a:pt x="285" y="1236"/>
                  <a:pt x="281" y="1234"/>
                  <a:pt x="277" y="1229"/>
                </a:cubicBezTo>
                <a:cubicBezTo>
                  <a:pt x="276" y="1227"/>
                  <a:pt x="275" y="1225"/>
                  <a:pt x="273" y="1224"/>
                </a:cubicBezTo>
                <a:cubicBezTo>
                  <a:pt x="271" y="1222"/>
                  <a:pt x="269" y="1222"/>
                  <a:pt x="267" y="1225"/>
                </a:cubicBezTo>
                <a:cubicBezTo>
                  <a:pt x="263" y="1229"/>
                  <a:pt x="259" y="1232"/>
                  <a:pt x="254" y="1235"/>
                </a:cubicBezTo>
                <a:cubicBezTo>
                  <a:pt x="246" y="1239"/>
                  <a:pt x="239" y="1238"/>
                  <a:pt x="233" y="1232"/>
                </a:cubicBezTo>
                <a:cubicBezTo>
                  <a:pt x="230" y="1229"/>
                  <a:pt x="227" y="1226"/>
                  <a:pt x="224" y="1223"/>
                </a:cubicBezTo>
                <a:cubicBezTo>
                  <a:pt x="221" y="1220"/>
                  <a:pt x="218" y="1217"/>
                  <a:pt x="213" y="1216"/>
                </a:cubicBezTo>
                <a:cubicBezTo>
                  <a:pt x="210" y="1216"/>
                  <a:pt x="207" y="1213"/>
                  <a:pt x="208" y="1209"/>
                </a:cubicBezTo>
                <a:cubicBezTo>
                  <a:pt x="208" y="1206"/>
                  <a:pt x="207" y="1204"/>
                  <a:pt x="205" y="1202"/>
                </a:cubicBezTo>
                <a:cubicBezTo>
                  <a:pt x="191" y="1187"/>
                  <a:pt x="178" y="1171"/>
                  <a:pt x="164" y="1156"/>
                </a:cubicBezTo>
                <a:cubicBezTo>
                  <a:pt x="152" y="1142"/>
                  <a:pt x="140" y="1129"/>
                  <a:pt x="129" y="1115"/>
                </a:cubicBezTo>
                <a:cubicBezTo>
                  <a:pt x="116" y="1101"/>
                  <a:pt x="104" y="1086"/>
                  <a:pt x="92" y="1072"/>
                </a:cubicBezTo>
                <a:cubicBezTo>
                  <a:pt x="81" y="1059"/>
                  <a:pt x="70" y="1047"/>
                  <a:pt x="59" y="1034"/>
                </a:cubicBezTo>
                <a:cubicBezTo>
                  <a:pt x="50" y="1024"/>
                  <a:pt x="41" y="1013"/>
                  <a:pt x="32" y="1003"/>
                </a:cubicBezTo>
                <a:cubicBezTo>
                  <a:pt x="31" y="1001"/>
                  <a:pt x="29" y="1000"/>
                  <a:pt x="26" y="1000"/>
                </a:cubicBezTo>
                <a:cubicBezTo>
                  <a:pt x="21" y="1000"/>
                  <a:pt x="18" y="995"/>
                  <a:pt x="19" y="990"/>
                </a:cubicBezTo>
                <a:cubicBezTo>
                  <a:pt x="20" y="988"/>
                  <a:pt x="18" y="986"/>
                  <a:pt x="17" y="984"/>
                </a:cubicBezTo>
                <a:cubicBezTo>
                  <a:pt x="13" y="979"/>
                  <a:pt x="10" y="975"/>
                  <a:pt x="6" y="970"/>
                </a:cubicBezTo>
                <a:cubicBezTo>
                  <a:pt x="3" y="966"/>
                  <a:pt x="1" y="961"/>
                  <a:pt x="0" y="955"/>
                </a:cubicBezTo>
                <a:cubicBezTo>
                  <a:pt x="0" y="955"/>
                  <a:pt x="0" y="954"/>
                  <a:pt x="0" y="954"/>
                </a:cubicBezTo>
                <a:cubicBezTo>
                  <a:pt x="0" y="942"/>
                  <a:pt x="7" y="933"/>
                  <a:pt x="14" y="924"/>
                </a:cubicBezTo>
                <a:cubicBezTo>
                  <a:pt x="16" y="921"/>
                  <a:pt x="19" y="917"/>
                  <a:pt x="22" y="913"/>
                </a:cubicBezTo>
                <a:cubicBezTo>
                  <a:pt x="35" y="898"/>
                  <a:pt x="47" y="882"/>
                  <a:pt x="60" y="866"/>
                </a:cubicBezTo>
                <a:cubicBezTo>
                  <a:pt x="66" y="859"/>
                  <a:pt x="73" y="852"/>
                  <a:pt x="75" y="843"/>
                </a:cubicBezTo>
                <a:cubicBezTo>
                  <a:pt x="76" y="840"/>
                  <a:pt x="78" y="837"/>
                  <a:pt x="80" y="835"/>
                </a:cubicBezTo>
                <a:cubicBezTo>
                  <a:pt x="88" y="825"/>
                  <a:pt x="95" y="816"/>
                  <a:pt x="103" y="806"/>
                </a:cubicBezTo>
                <a:cubicBezTo>
                  <a:pt x="115" y="793"/>
                  <a:pt x="126" y="779"/>
                  <a:pt x="138" y="765"/>
                </a:cubicBezTo>
                <a:cubicBezTo>
                  <a:pt x="145" y="757"/>
                  <a:pt x="153" y="749"/>
                  <a:pt x="160" y="740"/>
                </a:cubicBezTo>
                <a:cubicBezTo>
                  <a:pt x="167" y="733"/>
                  <a:pt x="174" y="724"/>
                  <a:pt x="183" y="720"/>
                </a:cubicBezTo>
                <a:cubicBezTo>
                  <a:pt x="194" y="716"/>
                  <a:pt x="204" y="715"/>
                  <a:pt x="214" y="722"/>
                </a:cubicBezTo>
                <a:cubicBezTo>
                  <a:pt x="220" y="727"/>
                  <a:pt x="226" y="733"/>
                  <a:pt x="231" y="739"/>
                </a:cubicBezTo>
                <a:cubicBezTo>
                  <a:pt x="244" y="755"/>
                  <a:pt x="258" y="769"/>
                  <a:pt x="272" y="783"/>
                </a:cubicBezTo>
                <a:cubicBezTo>
                  <a:pt x="275" y="786"/>
                  <a:pt x="277" y="787"/>
                  <a:pt x="280" y="784"/>
                </a:cubicBezTo>
                <a:cubicBezTo>
                  <a:pt x="284" y="781"/>
                  <a:pt x="288" y="779"/>
                  <a:pt x="293" y="779"/>
                </a:cubicBezTo>
                <a:cubicBezTo>
                  <a:pt x="299" y="779"/>
                  <a:pt x="305" y="777"/>
                  <a:pt x="311" y="776"/>
                </a:cubicBezTo>
                <a:cubicBezTo>
                  <a:pt x="318" y="775"/>
                  <a:pt x="325" y="774"/>
                  <a:pt x="333" y="775"/>
                </a:cubicBezTo>
                <a:cubicBezTo>
                  <a:pt x="336" y="776"/>
                  <a:pt x="340" y="776"/>
                  <a:pt x="344" y="777"/>
                </a:cubicBezTo>
                <a:cubicBezTo>
                  <a:pt x="346" y="777"/>
                  <a:pt x="348" y="776"/>
                  <a:pt x="349" y="775"/>
                </a:cubicBezTo>
                <a:cubicBezTo>
                  <a:pt x="362" y="764"/>
                  <a:pt x="375" y="752"/>
                  <a:pt x="389" y="742"/>
                </a:cubicBezTo>
                <a:cubicBezTo>
                  <a:pt x="394" y="739"/>
                  <a:pt x="398" y="736"/>
                  <a:pt x="400" y="730"/>
                </a:cubicBezTo>
                <a:cubicBezTo>
                  <a:pt x="401" y="727"/>
                  <a:pt x="404" y="725"/>
                  <a:pt x="406" y="723"/>
                </a:cubicBezTo>
                <a:cubicBezTo>
                  <a:pt x="416" y="713"/>
                  <a:pt x="425" y="704"/>
                  <a:pt x="435" y="694"/>
                </a:cubicBezTo>
                <a:cubicBezTo>
                  <a:pt x="449" y="681"/>
                  <a:pt x="458" y="665"/>
                  <a:pt x="470" y="651"/>
                </a:cubicBezTo>
                <a:cubicBezTo>
                  <a:pt x="479" y="641"/>
                  <a:pt x="487" y="630"/>
                  <a:pt x="494" y="619"/>
                </a:cubicBezTo>
                <a:cubicBezTo>
                  <a:pt x="501" y="609"/>
                  <a:pt x="511" y="602"/>
                  <a:pt x="520" y="594"/>
                </a:cubicBezTo>
                <a:cubicBezTo>
                  <a:pt x="523" y="591"/>
                  <a:pt x="526" y="587"/>
                  <a:pt x="528" y="584"/>
                </a:cubicBezTo>
                <a:cubicBezTo>
                  <a:pt x="536" y="572"/>
                  <a:pt x="542" y="560"/>
                  <a:pt x="553" y="551"/>
                </a:cubicBezTo>
                <a:cubicBezTo>
                  <a:pt x="566" y="540"/>
                  <a:pt x="580" y="530"/>
                  <a:pt x="589" y="514"/>
                </a:cubicBezTo>
                <a:cubicBezTo>
                  <a:pt x="589" y="514"/>
                  <a:pt x="589" y="514"/>
                  <a:pt x="590" y="513"/>
                </a:cubicBezTo>
                <a:cubicBezTo>
                  <a:pt x="597" y="503"/>
                  <a:pt x="605" y="494"/>
                  <a:pt x="614" y="485"/>
                </a:cubicBezTo>
                <a:cubicBezTo>
                  <a:pt x="622" y="478"/>
                  <a:pt x="627" y="469"/>
                  <a:pt x="635" y="462"/>
                </a:cubicBezTo>
                <a:cubicBezTo>
                  <a:pt x="639" y="458"/>
                  <a:pt x="642" y="453"/>
                  <a:pt x="648" y="450"/>
                </a:cubicBezTo>
                <a:cubicBezTo>
                  <a:pt x="656" y="446"/>
                  <a:pt x="665" y="443"/>
                  <a:pt x="674" y="444"/>
                </a:cubicBezTo>
                <a:cubicBezTo>
                  <a:pt x="678" y="445"/>
                  <a:pt x="680" y="443"/>
                  <a:pt x="683" y="441"/>
                </a:cubicBezTo>
                <a:cubicBezTo>
                  <a:pt x="685" y="438"/>
                  <a:pt x="687" y="436"/>
                  <a:pt x="688" y="433"/>
                </a:cubicBezTo>
                <a:cubicBezTo>
                  <a:pt x="692" y="423"/>
                  <a:pt x="700" y="418"/>
                  <a:pt x="710" y="416"/>
                </a:cubicBezTo>
                <a:cubicBezTo>
                  <a:pt x="714" y="416"/>
                  <a:pt x="717" y="414"/>
                  <a:pt x="719" y="410"/>
                </a:cubicBezTo>
                <a:cubicBezTo>
                  <a:pt x="721" y="404"/>
                  <a:pt x="725" y="400"/>
                  <a:pt x="730" y="396"/>
                </a:cubicBezTo>
                <a:cubicBezTo>
                  <a:pt x="740" y="390"/>
                  <a:pt x="747" y="380"/>
                  <a:pt x="756" y="372"/>
                </a:cubicBezTo>
                <a:cubicBezTo>
                  <a:pt x="760" y="368"/>
                  <a:pt x="764" y="362"/>
                  <a:pt x="768" y="358"/>
                </a:cubicBezTo>
                <a:cubicBezTo>
                  <a:pt x="783" y="344"/>
                  <a:pt x="795" y="330"/>
                  <a:pt x="802" y="311"/>
                </a:cubicBezTo>
                <a:cubicBezTo>
                  <a:pt x="810" y="287"/>
                  <a:pt x="823" y="266"/>
                  <a:pt x="843" y="251"/>
                </a:cubicBezTo>
                <a:cubicBezTo>
                  <a:pt x="856" y="240"/>
                  <a:pt x="871" y="236"/>
                  <a:pt x="888" y="241"/>
                </a:cubicBezTo>
                <a:cubicBezTo>
                  <a:pt x="899" y="245"/>
                  <a:pt x="910" y="249"/>
                  <a:pt x="921" y="253"/>
                </a:cubicBezTo>
                <a:cubicBezTo>
                  <a:pt x="927" y="255"/>
                  <a:pt x="932" y="257"/>
                  <a:pt x="938" y="255"/>
                </a:cubicBezTo>
                <a:cubicBezTo>
                  <a:pt x="946" y="253"/>
                  <a:pt x="954" y="254"/>
                  <a:pt x="961" y="253"/>
                </a:cubicBezTo>
                <a:cubicBezTo>
                  <a:pt x="971" y="252"/>
                  <a:pt x="981" y="253"/>
                  <a:pt x="991" y="250"/>
                </a:cubicBezTo>
                <a:cubicBezTo>
                  <a:pt x="1006" y="246"/>
                  <a:pt x="1018" y="236"/>
                  <a:pt x="1028" y="224"/>
                </a:cubicBezTo>
                <a:cubicBezTo>
                  <a:pt x="1029" y="223"/>
                  <a:pt x="1030" y="222"/>
                  <a:pt x="1029" y="220"/>
                </a:cubicBezTo>
                <a:cubicBezTo>
                  <a:pt x="1028" y="214"/>
                  <a:pt x="1028" y="208"/>
                  <a:pt x="1026" y="202"/>
                </a:cubicBezTo>
                <a:cubicBezTo>
                  <a:pt x="1021" y="191"/>
                  <a:pt x="1017" y="179"/>
                  <a:pt x="1012" y="168"/>
                </a:cubicBezTo>
                <a:cubicBezTo>
                  <a:pt x="1003" y="148"/>
                  <a:pt x="1001" y="127"/>
                  <a:pt x="1005" y="105"/>
                </a:cubicBezTo>
                <a:cubicBezTo>
                  <a:pt x="1008" y="93"/>
                  <a:pt x="1013" y="81"/>
                  <a:pt x="1018" y="70"/>
                </a:cubicBezTo>
                <a:cubicBezTo>
                  <a:pt x="1020" y="64"/>
                  <a:pt x="1021" y="59"/>
                  <a:pt x="1024" y="53"/>
                </a:cubicBezTo>
                <a:cubicBezTo>
                  <a:pt x="1029" y="43"/>
                  <a:pt x="1039" y="38"/>
                  <a:pt x="1045" y="29"/>
                </a:cubicBezTo>
                <a:cubicBezTo>
                  <a:pt x="1045" y="28"/>
                  <a:pt x="1047" y="27"/>
                  <a:pt x="1048" y="26"/>
                </a:cubicBezTo>
                <a:cubicBezTo>
                  <a:pt x="1054" y="24"/>
                  <a:pt x="1058" y="20"/>
                  <a:pt x="1063" y="16"/>
                </a:cubicBezTo>
                <a:cubicBezTo>
                  <a:pt x="1072" y="11"/>
                  <a:pt x="1081" y="6"/>
                  <a:pt x="1091" y="5"/>
                </a:cubicBezTo>
                <a:cubicBezTo>
                  <a:pt x="1096" y="4"/>
                  <a:pt x="1102" y="2"/>
                  <a:pt x="1107" y="0"/>
                </a:cubicBezTo>
                <a:cubicBezTo>
                  <a:pt x="1114" y="0"/>
                  <a:pt x="1120" y="0"/>
                  <a:pt x="1126" y="0"/>
                </a:cubicBezTo>
                <a:cubicBezTo>
                  <a:pt x="1126" y="0"/>
                  <a:pt x="1127" y="1"/>
                  <a:pt x="1127" y="1"/>
                </a:cubicBezTo>
                <a:cubicBezTo>
                  <a:pt x="1140" y="1"/>
                  <a:pt x="1151" y="5"/>
                  <a:pt x="1163" y="9"/>
                </a:cubicBezTo>
                <a:cubicBezTo>
                  <a:pt x="1171" y="12"/>
                  <a:pt x="1180" y="16"/>
                  <a:pt x="1188" y="18"/>
                </a:cubicBezTo>
                <a:cubicBezTo>
                  <a:pt x="1199" y="20"/>
                  <a:pt x="1209" y="25"/>
                  <a:pt x="1219" y="31"/>
                </a:cubicBezTo>
                <a:cubicBezTo>
                  <a:pt x="1226" y="35"/>
                  <a:pt x="1233" y="41"/>
                  <a:pt x="1239" y="47"/>
                </a:cubicBezTo>
                <a:cubicBezTo>
                  <a:pt x="1247" y="56"/>
                  <a:pt x="1252" y="66"/>
                  <a:pt x="1250" y="77"/>
                </a:cubicBezTo>
                <a:cubicBezTo>
                  <a:pt x="1250" y="84"/>
                  <a:pt x="1251" y="89"/>
                  <a:pt x="1254" y="94"/>
                </a:cubicBezTo>
                <a:cubicBezTo>
                  <a:pt x="1256" y="98"/>
                  <a:pt x="1258" y="102"/>
                  <a:pt x="1260" y="105"/>
                </a:cubicBezTo>
                <a:cubicBezTo>
                  <a:pt x="1267" y="116"/>
                  <a:pt x="1269" y="127"/>
                  <a:pt x="1265" y="139"/>
                </a:cubicBezTo>
                <a:cubicBezTo>
                  <a:pt x="1263" y="145"/>
                  <a:pt x="1264" y="150"/>
                  <a:pt x="1268" y="155"/>
                </a:cubicBezTo>
                <a:cubicBezTo>
                  <a:pt x="1269" y="156"/>
                  <a:pt x="1270" y="157"/>
                  <a:pt x="1271" y="158"/>
                </a:cubicBezTo>
                <a:cubicBezTo>
                  <a:pt x="1277" y="166"/>
                  <a:pt x="1284" y="173"/>
                  <a:pt x="1288" y="181"/>
                </a:cubicBezTo>
                <a:cubicBezTo>
                  <a:pt x="1293" y="190"/>
                  <a:pt x="1289" y="198"/>
                  <a:pt x="1279" y="198"/>
                </a:cubicBezTo>
                <a:cubicBezTo>
                  <a:pt x="1278" y="198"/>
                  <a:pt x="1277" y="198"/>
                  <a:pt x="1276" y="198"/>
                </a:cubicBezTo>
                <a:cubicBezTo>
                  <a:pt x="1269" y="200"/>
                  <a:pt x="1267" y="204"/>
                  <a:pt x="1268" y="210"/>
                </a:cubicBezTo>
                <a:cubicBezTo>
                  <a:pt x="1270" y="215"/>
                  <a:pt x="1268" y="218"/>
                  <a:pt x="1264" y="220"/>
                </a:cubicBezTo>
                <a:cubicBezTo>
                  <a:pt x="1260" y="223"/>
                  <a:pt x="1259" y="227"/>
                  <a:pt x="1262" y="232"/>
                </a:cubicBezTo>
                <a:cubicBezTo>
                  <a:pt x="1262" y="233"/>
                  <a:pt x="1263" y="234"/>
                  <a:pt x="1264" y="236"/>
                </a:cubicBezTo>
                <a:cubicBezTo>
                  <a:pt x="1265" y="239"/>
                  <a:pt x="1266" y="242"/>
                  <a:pt x="1263" y="245"/>
                </a:cubicBezTo>
                <a:cubicBezTo>
                  <a:pt x="1259" y="249"/>
                  <a:pt x="1259" y="253"/>
                  <a:pt x="1260" y="258"/>
                </a:cubicBezTo>
                <a:cubicBezTo>
                  <a:pt x="1263" y="273"/>
                  <a:pt x="1254" y="286"/>
                  <a:pt x="1239" y="289"/>
                </a:cubicBezTo>
                <a:cubicBezTo>
                  <a:pt x="1230" y="290"/>
                  <a:pt x="1221" y="289"/>
                  <a:pt x="1213" y="288"/>
                </a:cubicBezTo>
                <a:cubicBezTo>
                  <a:pt x="1201" y="287"/>
                  <a:pt x="1189" y="286"/>
                  <a:pt x="1177" y="290"/>
                </a:cubicBezTo>
                <a:cubicBezTo>
                  <a:pt x="1174" y="292"/>
                  <a:pt x="1171" y="294"/>
                  <a:pt x="1168" y="297"/>
                </a:cubicBezTo>
                <a:cubicBezTo>
                  <a:pt x="1164" y="304"/>
                  <a:pt x="1159" y="311"/>
                  <a:pt x="1152" y="316"/>
                </a:cubicBezTo>
                <a:cubicBezTo>
                  <a:pt x="1151" y="318"/>
                  <a:pt x="1150" y="320"/>
                  <a:pt x="1150" y="322"/>
                </a:cubicBezTo>
                <a:cubicBezTo>
                  <a:pt x="1152" y="329"/>
                  <a:pt x="1153" y="335"/>
                  <a:pt x="1158" y="340"/>
                </a:cubicBezTo>
                <a:cubicBezTo>
                  <a:pt x="1165" y="347"/>
                  <a:pt x="1166" y="353"/>
                  <a:pt x="1162" y="361"/>
                </a:cubicBezTo>
                <a:cubicBezTo>
                  <a:pt x="1159" y="367"/>
                  <a:pt x="1160" y="369"/>
                  <a:pt x="1165" y="372"/>
                </a:cubicBezTo>
                <a:cubicBezTo>
                  <a:pt x="1169" y="375"/>
                  <a:pt x="1174" y="378"/>
                  <a:pt x="1177" y="382"/>
                </a:cubicBezTo>
                <a:cubicBezTo>
                  <a:pt x="1180" y="388"/>
                  <a:pt x="1185" y="393"/>
                  <a:pt x="1188" y="399"/>
                </a:cubicBezTo>
                <a:cubicBezTo>
                  <a:pt x="1190" y="403"/>
                  <a:pt x="1193" y="406"/>
                  <a:pt x="1197" y="409"/>
                </a:cubicBezTo>
                <a:cubicBezTo>
                  <a:pt x="1209" y="417"/>
                  <a:pt x="1216" y="429"/>
                  <a:pt x="1218" y="444"/>
                </a:cubicBezTo>
                <a:cubicBezTo>
                  <a:pt x="1221" y="457"/>
                  <a:pt x="1223" y="470"/>
                  <a:pt x="1225" y="483"/>
                </a:cubicBezTo>
                <a:cubicBezTo>
                  <a:pt x="1227" y="493"/>
                  <a:pt x="1229" y="502"/>
                  <a:pt x="1229" y="512"/>
                </a:cubicBezTo>
                <a:cubicBezTo>
                  <a:pt x="1228" y="517"/>
                  <a:pt x="1230" y="521"/>
                  <a:pt x="1234" y="523"/>
                </a:cubicBezTo>
                <a:cubicBezTo>
                  <a:pt x="1245" y="527"/>
                  <a:pt x="1251" y="534"/>
                  <a:pt x="1254" y="545"/>
                </a:cubicBezTo>
                <a:cubicBezTo>
                  <a:pt x="1255" y="547"/>
                  <a:pt x="1255" y="550"/>
                  <a:pt x="1258" y="552"/>
                </a:cubicBezTo>
                <a:cubicBezTo>
                  <a:pt x="1263" y="556"/>
                  <a:pt x="1266" y="561"/>
                  <a:pt x="1268" y="566"/>
                </a:cubicBezTo>
                <a:cubicBezTo>
                  <a:pt x="1272" y="576"/>
                  <a:pt x="1277" y="584"/>
                  <a:pt x="1286" y="590"/>
                </a:cubicBezTo>
                <a:cubicBezTo>
                  <a:pt x="1290" y="593"/>
                  <a:pt x="1294" y="596"/>
                  <a:pt x="1296" y="600"/>
                </a:cubicBezTo>
                <a:cubicBezTo>
                  <a:pt x="1297" y="604"/>
                  <a:pt x="1301" y="606"/>
                  <a:pt x="1303" y="609"/>
                </a:cubicBezTo>
                <a:cubicBezTo>
                  <a:pt x="1304" y="611"/>
                  <a:pt x="1306" y="610"/>
                  <a:pt x="1307" y="610"/>
                </a:cubicBezTo>
                <a:cubicBezTo>
                  <a:pt x="1316" y="604"/>
                  <a:pt x="1327" y="604"/>
                  <a:pt x="1337" y="599"/>
                </a:cubicBezTo>
                <a:cubicBezTo>
                  <a:pt x="1346" y="595"/>
                  <a:pt x="1356" y="590"/>
                  <a:pt x="1364" y="584"/>
                </a:cubicBezTo>
                <a:cubicBezTo>
                  <a:pt x="1367" y="581"/>
                  <a:pt x="1371" y="578"/>
                  <a:pt x="1375" y="577"/>
                </a:cubicBezTo>
                <a:cubicBezTo>
                  <a:pt x="1380" y="576"/>
                  <a:pt x="1382" y="574"/>
                  <a:pt x="1382" y="568"/>
                </a:cubicBezTo>
                <a:cubicBezTo>
                  <a:pt x="1382" y="567"/>
                  <a:pt x="1383" y="565"/>
                  <a:pt x="1384" y="563"/>
                </a:cubicBezTo>
                <a:cubicBezTo>
                  <a:pt x="1389" y="551"/>
                  <a:pt x="1398" y="544"/>
                  <a:pt x="1407" y="536"/>
                </a:cubicBezTo>
                <a:cubicBezTo>
                  <a:pt x="1416" y="528"/>
                  <a:pt x="1427" y="524"/>
                  <a:pt x="1433" y="514"/>
                </a:cubicBezTo>
                <a:cubicBezTo>
                  <a:pt x="1434" y="512"/>
                  <a:pt x="1436" y="511"/>
                  <a:pt x="1437" y="509"/>
                </a:cubicBezTo>
                <a:cubicBezTo>
                  <a:pt x="1449" y="498"/>
                  <a:pt x="1462" y="489"/>
                  <a:pt x="1473" y="477"/>
                </a:cubicBezTo>
                <a:cubicBezTo>
                  <a:pt x="1476" y="474"/>
                  <a:pt x="1478" y="475"/>
                  <a:pt x="1480" y="477"/>
                </a:cubicBezTo>
                <a:cubicBezTo>
                  <a:pt x="1489" y="487"/>
                  <a:pt x="1498" y="496"/>
                  <a:pt x="1506" y="505"/>
                </a:cubicBezTo>
                <a:cubicBezTo>
                  <a:pt x="1507" y="506"/>
                  <a:pt x="1509" y="508"/>
                  <a:pt x="1511" y="507"/>
                </a:cubicBezTo>
                <a:cubicBezTo>
                  <a:pt x="1512" y="506"/>
                  <a:pt x="1514" y="505"/>
                  <a:pt x="1514" y="503"/>
                </a:cubicBezTo>
                <a:cubicBezTo>
                  <a:pt x="1515" y="496"/>
                  <a:pt x="1515" y="488"/>
                  <a:pt x="1515" y="481"/>
                </a:cubicBezTo>
                <a:cubicBezTo>
                  <a:pt x="1515" y="478"/>
                  <a:pt x="1513" y="474"/>
                  <a:pt x="1510" y="473"/>
                </a:cubicBezTo>
                <a:cubicBezTo>
                  <a:pt x="1502" y="472"/>
                  <a:pt x="1494" y="462"/>
                  <a:pt x="1498" y="454"/>
                </a:cubicBezTo>
                <a:cubicBezTo>
                  <a:pt x="1502" y="447"/>
                  <a:pt x="1503" y="439"/>
                  <a:pt x="1506" y="431"/>
                </a:cubicBezTo>
                <a:cubicBezTo>
                  <a:pt x="1507" y="426"/>
                  <a:pt x="1509" y="420"/>
                  <a:pt x="1515" y="417"/>
                </a:cubicBezTo>
                <a:cubicBezTo>
                  <a:pt x="1527" y="409"/>
                  <a:pt x="1539" y="401"/>
                  <a:pt x="1551" y="394"/>
                </a:cubicBezTo>
                <a:cubicBezTo>
                  <a:pt x="1555" y="391"/>
                  <a:pt x="1560" y="389"/>
                  <a:pt x="1565" y="388"/>
                </a:cubicBezTo>
                <a:cubicBezTo>
                  <a:pt x="1574" y="387"/>
                  <a:pt x="1580" y="392"/>
                  <a:pt x="1583" y="400"/>
                </a:cubicBezTo>
                <a:cubicBezTo>
                  <a:pt x="1585" y="405"/>
                  <a:pt x="1585" y="411"/>
                  <a:pt x="1592" y="413"/>
                </a:cubicBezTo>
                <a:cubicBezTo>
                  <a:pt x="1596" y="414"/>
                  <a:pt x="1599" y="418"/>
                  <a:pt x="1598" y="423"/>
                </a:cubicBezTo>
                <a:cubicBezTo>
                  <a:pt x="1598" y="426"/>
                  <a:pt x="1599" y="428"/>
                  <a:pt x="1602" y="430"/>
                </a:cubicBezTo>
                <a:cubicBezTo>
                  <a:pt x="1609" y="435"/>
                  <a:pt x="1611" y="440"/>
                  <a:pt x="1607" y="448"/>
                </a:cubicBezTo>
                <a:cubicBezTo>
                  <a:pt x="1606" y="450"/>
                  <a:pt x="1605" y="452"/>
                  <a:pt x="1608" y="453"/>
                </a:cubicBezTo>
                <a:cubicBezTo>
                  <a:pt x="1612" y="454"/>
                  <a:pt x="1612" y="458"/>
                  <a:pt x="1613" y="461"/>
                </a:cubicBezTo>
                <a:cubicBezTo>
                  <a:pt x="1613" y="462"/>
                  <a:pt x="1613" y="462"/>
                  <a:pt x="1613" y="463"/>
                </a:cubicBezTo>
                <a:close/>
                <a:moveTo>
                  <a:pt x="336" y="819"/>
                </a:moveTo>
                <a:cubicBezTo>
                  <a:pt x="336" y="817"/>
                  <a:pt x="337" y="814"/>
                  <a:pt x="335" y="813"/>
                </a:cubicBezTo>
                <a:cubicBezTo>
                  <a:pt x="330" y="810"/>
                  <a:pt x="329" y="806"/>
                  <a:pt x="329" y="801"/>
                </a:cubicBezTo>
                <a:cubicBezTo>
                  <a:pt x="330" y="797"/>
                  <a:pt x="328" y="796"/>
                  <a:pt x="325" y="796"/>
                </a:cubicBezTo>
                <a:cubicBezTo>
                  <a:pt x="322" y="797"/>
                  <a:pt x="318" y="797"/>
                  <a:pt x="315" y="798"/>
                </a:cubicBezTo>
                <a:cubicBezTo>
                  <a:pt x="312" y="798"/>
                  <a:pt x="310" y="799"/>
                  <a:pt x="309" y="802"/>
                </a:cubicBezTo>
                <a:cubicBezTo>
                  <a:pt x="308" y="805"/>
                  <a:pt x="306" y="807"/>
                  <a:pt x="303" y="808"/>
                </a:cubicBezTo>
                <a:cubicBezTo>
                  <a:pt x="299" y="810"/>
                  <a:pt x="299" y="812"/>
                  <a:pt x="302" y="814"/>
                </a:cubicBezTo>
                <a:cubicBezTo>
                  <a:pt x="306" y="819"/>
                  <a:pt x="311" y="824"/>
                  <a:pt x="315" y="829"/>
                </a:cubicBezTo>
                <a:cubicBezTo>
                  <a:pt x="320" y="834"/>
                  <a:pt x="325" y="839"/>
                  <a:pt x="330" y="845"/>
                </a:cubicBezTo>
                <a:cubicBezTo>
                  <a:pt x="331" y="845"/>
                  <a:pt x="332" y="847"/>
                  <a:pt x="333" y="847"/>
                </a:cubicBezTo>
                <a:cubicBezTo>
                  <a:pt x="335" y="846"/>
                  <a:pt x="334" y="844"/>
                  <a:pt x="335" y="843"/>
                </a:cubicBezTo>
                <a:cubicBezTo>
                  <a:pt x="337" y="836"/>
                  <a:pt x="340" y="830"/>
                  <a:pt x="336" y="822"/>
                </a:cubicBezTo>
                <a:cubicBezTo>
                  <a:pt x="336" y="821"/>
                  <a:pt x="336" y="821"/>
                  <a:pt x="336" y="819"/>
                </a:cubicBezTo>
                <a:close/>
              </a:path>
            </a:pathLst>
          </a:custGeom>
          <a:solidFill>
            <a:srgbClr val="4F97B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35" name="TextBox 29"/>
          <p:cNvSpPr txBox="1"/>
          <p:nvPr/>
        </p:nvSpPr>
        <p:spPr>
          <a:xfrm>
            <a:off x="7013722" y="351597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12E5D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z="3200" b="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此处添加标题</a:t>
            </a:r>
            <a:endParaRPr lang="zh-CN" altLang="en-US" sz="3200" b="0" dirty="0">
              <a:solidFill>
                <a:srgbClr val="4F97B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  <p:sp>
        <p:nvSpPr>
          <p:cNvPr id="36" name="TextBox 30"/>
          <p:cNvSpPr txBox="1"/>
          <p:nvPr/>
        </p:nvSpPr>
        <p:spPr>
          <a:xfrm>
            <a:off x="7013722" y="4100754"/>
            <a:ext cx="426847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rgbClr val="4C4C4C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100" dirty="0" smtClean="0">
                <a:solidFill>
                  <a:srgbClr val="4C4C4C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100" dirty="0">
              <a:solidFill>
                <a:srgbClr val="4C4C4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269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845">
        <p:random/>
      </p:transition>
    </mc:Choice>
    <mc:Fallback xmlns="">
      <p:transition spd="slow" advClick="0" advTm="584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31" dur="7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70800000">
                                      <p:cBhvr>
                                        <p:cTn id="33" dur="7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12800000">
                                      <p:cBhvr>
                                        <p:cTn id="35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83400000">
                                      <p:cBhvr>
                                        <p:cTn id="37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ac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5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椭圆 29"/>
          <p:cNvSpPr/>
          <p:nvPr/>
        </p:nvSpPr>
        <p:spPr>
          <a:xfrm>
            <a:off x="4836000" y="2725929"/>
            <a:ext cx="2520000" cy="252000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7584756" y="1949281"/>
            <a:ext cx="2556841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2" name="矩形 31"/>
          <p:cNvSpPr/>
          <p:nvPr/>
        </p:nvSpPr>
        <p:spPr>
          <a:xfrm>
            <a:off x="2050403" y="1949281"/>
            <a:ext cx="2556841" cy="905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3" name="矩形 32"/>
          <p:cNvSpPr/>
          <p:nvPr/>
        </p:nvSpPr>
        <p:spPr>
          <a:xfrm>
            <a:off x="8526144" y="3551072"/>
            <a:ext cx="2556841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4" name="矩形 33"/>
          <p:cNvSpPr/>
          <p:nvPr/>
        </p:nvSpPr>
        <p:spPr>
          <a:xfrm>
            <a:off x="1109016" y="3551072"/>
            <a:ext cx="2556841" cy="905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5" name="矩形 34"/>
          <p:cNvSpPr/>
          <p:nvPr/>
        </p:nvSpPr>
        <p:spPr>
          <a:xfrm>
            <a:off x="7584756" y="5128530"/>
            <a:ext cx="2556841" cy="905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6" name="矩形 35"/>
          <p:cNvSpPr/>
          <p:nvPr/>
        </p:nvSpPr>
        <p:spPr>
          <a:xfrm>
            <a:off x="2050403" y="5128530"/>
            <a:ext cx="2556841" cy="905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6568487" y="1979507"/>
            <a:ext cx="869714" cy="869714"/>
            <a:chOff x="6568487" y="1762689"/>
            <a:chExt cx="869714" cy="869714"/>
          </a:xfrm>
        </p:grpSpPr>
        <p:sp>
          <p:nvSpPr>
            <p:cNvPr id="38" name="椭圆 37"/>
            <p:cNvSpPr/>
            <p:nvPr/>
          </p:nvSpPr>
          <p:spPr>
            <a:xfrm>
              <a:off x="6568487" y="1762689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39" name="Freeform 74"/>
            <p:cNvSpPr>
              <a:spLocks noEditPoints="1"/>
            </p:cNvSpPr>
            <p:nvPr/>
          </p:nvSpPr>
          <p:spPr bwMode="auto">
            <a:xfrm>
              <a:off x="6841418" y="2010027"/>
              <a:ext cx="323850" cy="323850"/>
            </a:xfrm>
            <a:custGeom>
              <a:avLst/>
              <a:gdLst>
                <a:gd name="T0" fmla="*/ 892 w 1018"/>
                <a:gd name="T1" fmla="*/ 102 h 1017"/>
                <a:gd name="T2" fmla="*/ 945 w 1018"/>
                <a:gd name="T3" fmla="*/ 137 h 1017"/>
                <a:gd name="T4" fmla="*/ 73 w 1018"/>
                <a:gd name="T5" fmla="*/ 137 h 1017"/>
                <a:gd name="T6" fmla="*/ 127 w 1018"/>
                <a:gd name="T7" fmla="*/ 102 h 1017"/>
                <a:gd name="T8" fmla="*/ 86 w 1018"/>
                <a:gd name="T9" fmla="*/ 64 h 1017"/>
                <a:gd name="T10" fmla="*/ 4 w 1018"/>
                <a:gd name="T11" fmla="*/ 130 h 1017"/>
                <a:gd name="T12" fmla="*/ 21 w 1018"/>
                <a:gd name="T13" fmla="*/ 983 h 1017"/>
                <a:gd name="T14" fmla="*/ 932 w 1018"/>
                <a:gd name="T15" fmla="*/ 1017 h 1017"/>
                <a:gd name="T16" fmla="*/ 1014 w 1018"/>
                <a:gd name="T17" fmla="*/ 951 h 1017"/>
                <a:gd name="T18" fmla="*/ 996 w 1018"/>
                <a:gd name="T19" fmla="*/ 98 h 1017"/>
                <a:gd name="T20" fmla="*/ 954 w 1018"/>
                <a:gd name="T21" fmla="*/ 922 h 1017"/>
                <a:gd name="T22" fmla="*/ 84 w 1018"/>
                <a:gd name="T23" fmla="*/ 952 h 1017"/>
                <a:gd name="T24" fmla="*/ 197 w 1018"/>
                <a:gd name="T25" fmla="*/ 190 h 1017"/>
                <a:gd name="T26" fmla="*/ 218 w 1018"/>
                <a:gd name="T27" fmla="*/ 14 h 1017"/>
                <a:gd name="T28" fmla="*/ 162 w 1018"/>
                <a:gd name="T29" fmla="*/ 20 h 1017"/>
                <a:gd name="T30" fmla="*/ 191 w 1018"/>
                <a:gd name="T31" fmla="*/ 190 h 1017"/>
                <a:gd name="T32" fmla="*/ 350 w 1018"/>
                <a:gd name="T33" fmla="*/ 31 h 1017"/>
                <a:gd name="T34" fmla="*/ 306 w 1018"/>
                <a:gd name="T35" fmla="*/ 2 h 1017"/>
                <a:gd name="T36" fmla="*/ 296 w 1018"/>
                <a:gd name="T37" fmla="*/ 182 h 1017"/>
                <a:gd name="T38" fmla="*/ 472 w 1018"/>
                <a:gd name="T39" fmla="*/ 176 h 1017"/>
                <a:gd name="T40" fmla="*/ 452 w 1018"/>
                <a:gd name="T41" fmla="*/ 0 h 1017"/>
                <a:gd name="T42" fmla="*/ 413 w 1018"/>
                <a:gd name="T43" fmla="*/ 159 h 1017"/>
                <a:gd name="T44" fmla="*/ 579 w 1018"/>
                <a:gd name="T45" fmla="*/ 190 h 1017"/>
                <a:gd name="T46" fmla="*/ 599 w 1018"/>
                <a:gd name="T47" fmla="*/ 14 h 1017"/>
                <a:gd name="T48" fmla="*/ 543 w 1018"/>
                <a:gd name="T49" fmla="*/ 20 h 1017"/>
                <a:gd name="T50" fmla="*/ 573 w 1018"/>
                <a:gd name="T51" fmla="*/ 190 h 1017"/>
                <a:gd name="T52" fmla="*/ 732 w 1018"/>
                <a:gd name="T53" fmla="*/ 31 h 1017"/>
                <a:gd name="T54" fmla="*/ 688 w 1018"/>
                <a:gd name="T55" fmla="*/ 2 h 1017"/>
                <a:gd name="T56" fmla="*/ 677 w 1018"/>
                <a:gd name="T57" fmla="*/ 182 h 1017"/>
                <a:gd name="T58" fmla="*/ 853 w 1018"/>
                <a:gd name="T59" fmla="*/ 176 h 1017"/>
                <a:gd name="T60" fmla="*/ 834 w 1018"/>
                <a:gd name="T61" fmla="*/ 0 h 1017"/>
                <a:gd name="T62" fmla="*/ 795 w 1018"/>
                <a:gd name="T63" fmla="*/ 159 h 1017"/>
                <a:gd name="T64" fmla="*/ 674 w 1018"/>
                <a:gd name="T65" fmla="*/ 794 h 1017"/>
                <a:gd name="T66" fmla="*/ 627 w 1018"/>
                <a:gd name="T67" fmla="*/ 724 h 1017"/>
                <a:gd name="T68" fmla="*/ 573 w 1018"/>
                <a:gd name="T69" fmla="*/ 741 h 1017"/>
                <a:gd name="T70" fmla="*/ 621 w 1018"/>
                <a:gd name="T71" fmla="*/ 839 h 1017"/>
                <a:gd name="T72" fmla="*/ 737 w 1018"/>
                <a:gd name="T73" fmla="*/ 845 h 1017"/>
                <a:gd name="T74" fmla="*/ 795 w 1018"/>
                <a:gd name="T75" fmla="*/ 747 h 1017"/>
                <a:gd name="T76" fmla="*/ 781 w 1018"/>
                <a:gd name="T77" fmla="*/ 642 h 1017"/>
                <a:gd name="T78" fmla="*/ 776 w 1018"/>
                <a:gd name="T79" fmla="*/ 526 h 1017"/>
                <a:gd name="T80" fmla="*/ 673 w 1018"/>
                <a:gd name="T81" fmla="*/ 478 h 1017"/>
                <a:gd name="T82" fmla="*/ 577 w 1018"/>
                <a:gd name="T83" fmla="*/ 555 h 1017"/>
                <a:gd name="T84" fmla="*/ 604 w 1018"/>
                <a:gd name="T85" fmla="*/ 620 h 1017"/>
                <a:gd name="T86" fmla="*/ 639 w 1018"/>
                <a:gd name="T87" fmla="*/ 570 h 1017"/>
                <a:gd name="T88" fmla="*/ 723 w 1018"/>
                <a:gd name="T89" fmla="*/ 561 h 1017"/>
                <a:gd name="T90" fmla="*/ 683 w 1018"/>
                <a:gd name="T91" fmla="*/ 635 h 1017"/>
                <a:gd name="T92" fmla="*/ 655 w 1018"/>
                <a:gd name="T93" fmla="*/ 681 h 1017"/>
                <a:gd name="T94" fmla="*/ 723 w 1018"/>
                <a:gd name="T95" fmla="*/ 720 h 1017"/>
                <a:gd name="T96" fmla="*/ 683 w 1018"/>
                <a:gd name="T97" fmla="*/ 795 h 1017"/>
                <a:gd name="T98" fmla="*/ 413 w 1018"/>
                <a:gd name="T99" fmla="*/ 859 h 1017"/>
                <a:gd name="T100" fmla="*/ 443 w 1018"/>
                <a:gd name="T101" fmla="*/ 815 h 1017"/>
                <a:gd name="T102" fmla="*/ 351 w 1018"/>
                <a:gd name="T103" fmla="*/ 743 h 1017"/>
                <a:gd name="T104" fmla="*/ 445 w 1018"/>
                <a:gd name="T105" fmla="*/ 576 h 1017"/>
                <a:gd name="T106" fmla="*/ 367 w 1018"/>
                <a:gd name="T107" fmla="*/ 482 h 1017"/>
                <a:gd name="T108" fmla="*/ 255 w 1018"/>
                <a:gd name="T109" fmla="*/ 510 h 1017"/>
                <a:gd name="T110" fmla="*/ 229 w 1018"/>
                <a:gd name="T111" fmla="*/ 606 h 1017"/>
                <a:gd name="T112" fmla="*/ 284 w 1018"/>
                <a:gd name="T113" fmla="*/ 601 h 1017"/>
                <a:gd name="T114" fmla="*/ 334 w 1018"/>
                <a:gd name="T115" fmla="*/ 541 h 1017"/>
                <a:gd name="T116" fmla="*/ 374 w 1018"/>
                <a:gd name="T117" fmla="*/ 613 h 1017"/>
                <a:gd name="T118" fmla="*/ 226 w 1018"/>
                <a:gd name="T119" fmla="*/ 803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7">
                  <a:moveTo>
                    <a:pt x="923" y="64"/>
                  </a:moveTo>
                  <a:lnTo>
                    <a:pt x="923" y="64"/>
                  </a:lnTo>
                  <a:lnTo>
                    <a:pt x="916" y="65"/>
                  </a:lnTo>
                  <a:lnTo>
                    <a:pt x="910" y="66"/>
                  </a:lnTo>
                  <a:lnTo>
                    <a:pt x="904" y="69"/>
                  </a:lnTo>
                  <a:lnTo>
                    <a:pt x="900" y="73"/>
                  </a:lnTo>
                  <a:lnTo>
                    <a:pt x="896" y="78"/>
                  </a:lnTo>
                  <a:lnTo>
                    <a:pt x="893" y="83"/>
                  </a:lnTo>
                  <a:lnTo>
                    <a:pt x="892" y="89"/>
                  </a:lnTo>
                  <a:lnTo>
                    <a:pt x="891" y="96"/>
                  </a:lnTo>
                  <a:lnTo>
                    <a:pt x="891" y="96"/>
                  </a:lnTo>
                  <a:lnTo>
                    <a:pt x="892" y="102"/>
                  </a:lnTo>
                  <a:lnTo>
                    <a:pt x="893" y="108"/>
                  </a:lnTo>
                  <a:lnTo>
                    <a:pt x="896" y="113"/>
                  </a:lnTo>
                  <a:lnTo>
                    <a:pt x="900" y="118"/>
                  </a:lnTo>
                  <a:lnTo>
                    <a:pt x="904" y="122"/>
                  </a:lnTo>
                  <a:lnTo>
                    <a:pt x="910" y="125"/>
                  </a:lnTo>
                  <a:lnTo>
                    <a:pt x="916" y="127"/>
                  </a:lnTo>
                  <a:lnTo>
                    <a:pt x="923" y="127"/>
                  </a:lnTo>
                  <a:lnTo>
                    <a:pt x="923" y="127"/>
                  </a:lnTo>
                  <a:lnTo>
                    <a:pt x="929" y="128"/>
                  </a:lnTo>
                  <a:lnTo>
                    <a:pt x="935" y="130"/>
                  </a:lnTo>
                  <a:lnTo>
                    <a:pt x="940" y="132"/>
                  </a:lnTo>
                  <a:lnTo>
                    <a:pt x="945" y="137"/>
                  </a:lnTo>
                  <a:lnTo>
                    <a:pt x="948" y="141"/>
                  </a:lnTo>
                  <a:lnTo>
                    <a:pt x="952" y="146"/>
                  </a:lnTo>
                  <a:lnTo>
                    <a:pt x="954" y="153"/>
                  </a:lnTo>
                  <a:lnTo>
                    <a:pt x="954" y="159"/>
                  </a:lnTo>
                  <a:lnTo>
                    <a:pt x="954" y="318"/>
                  </a:lnTo>
                  <a:lnTo>
                    <a:pt x="63" y="318"/>
                  </a:lnTo>
                  <a:lnTo>
                    <a:pt x="63" y="159"/>
                  </a:lnTo>
                  <a:lnTo>
                    <a:pt x="63" y="159"/>
                  </a:lnTo>
                  <a:lnTo>
                    <a:pt x="64" y="153"/>
                  </a:lnTo>
                  <a:lnTo>
                    <a:pt x="67" y="146"/>
                  </a:lnTo>
                  <a:lnTo>
                    <a:pt x="69" y="141"/>
                  </a:lnTo>
                  <a:lnTo>
                    <a:pt x="73" y="137"/>
                  </a:lnTo>
                  <a:lnTo>
                    <a:pt x="77" y="132"/>
                  </a:lnTo>
                  <a:lnTo>
                    <a:pt x="84" y="130"/>
                  </a:lnTo>
                  <a:lnTo>
                    <a:pt x="89" y="128"/>
                  </a:lnTo>
                  <a:lnTo>
                    <a:pt x="95" y="127"/>
                  </a:lnTo>
                  <a:lnTo>
                    <a:pt x="95" y="127"/>
                  </a:lnTo>
                  <a:lnTo>
                    <a:pt x="102" y="127"/>
                  </a:lnTo>
                  <a:lnTo>
                    <a:pt x="108" y="125"/>
                  </a:lnTo>
                  <a:lnTo>
                    <a:pt x="114" y="122"/>
                  </a:lnTo>
                  <a:lnTo>
                    <a:pt x="118" y="118"/>
                  </a:lnTo>
                  <a:lnTo>
                    <a:pt x="122" y="113"/>
                  </a:lnTo>
                  <a:lnTo>
                    <a:pt x="124" y="108"/>
                  </a:lnTo>
                  <a:lnTo>
                    <a:pt x="127" y="102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7" y="89"/>
                  </a:lnTo>
                  <a:lnTo>
                    <a:pt x="124" y="83"/>
                  </a:lnTo>
                  <a:lnTo>
                    <a:pt x="122" y="78"/>
                  </a:lnTo>
                  <a:lnTo>
                    <a:pt x="118" y="73"/>
                  </a:lnTo>
                  <a:lnTo>
                    <a:pt x="114" y="69"/>
                  </a:lnTo>
                  <a:lnTo>
                    <a:pt x="108" y="66"/>
                  </a:lnTo>
                  <a:lnTo>
                    <a:pt x="102" y="65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86" y="64"/>
                  </a:lnTo>
                  <a:lnTo>
                    <a:pt x="76" y="66"/>
                  </a:lnTo>
                  <a:lnTo>
                    <a:pt x="68" y="68"/>
                  </a:lnTo>
                  <a:lnTo>
                    <a:pt x="58" y="71"/>
                  </a:lnTo>
                  <a:lnTo>
                    <a:pt x="50" y="75"/>
                  </a:lnTo>
                  <a:lnTo>
                    <a:pt x="42" y="80"/>
                  </a:lnTo>
                  <a:lnTo>
                    <a:pt x="35" y="85"/>
                  </a:lnTo>
                  <a:lnTo>
                    <a:pt x="28" y="91"/>
                  </a:lnTo>
                  <a:lnTo>
                    <a:pt x="21" y="98"/>
                  </a:lnTo>
                  <a:lnTo>
                    <a:pt x="16" y="105"/>
                  </a:lnTo>
                  <a:lnTo>
                    <a:pt x="12" y="113"/>
                  </a:lnTo>
                  <a:lnTo>
                    <a:pt x="8" y="122"/>
                  </a:lnTo>
                  <a:lnTo>
                    <a:pt x="4" y="130"/>
                  </a:lnTo>
                  <a:lnTo>
                    <a:pt x="2" y="140"/>
                  </a:lnTo>
                  <a:lnTo>
                    <a:pt x="1" y="149"/>
                  </a:lnTo>
                  <a:lnTo>
                    <a:pt x="0" y="159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1" y="932"/>
                  </a:lnTo>
                  <a:lnTo>
                    <a:pt x="2" y="941"/>
                  </a:lnTo>
                  <a:lnTo>
                    <a:pt x="4" y="951"/>
                  </a:lnTo>
                  <a:lnTo>
                    <a:pt x="8" y="959"/>
                  </a:lnTo>
                  <a:lnTo>
                    <a:pt x="12" y="968"/>
                  </a:lnTo>
                  <a:lnTo>
                    <a:pt x="16" y="976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5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0"/>
                  </a:lnTo>
                  <a:lnTo>
                    <a:pt x="68" y="1013"/>
                  </a:lnTo>
                  <a:lnTo>
                    <a:pt x="76" y="1015"/>
                  </a:lnTo>
                  <a:lnTo>
                    <a:pt x="86" y="1017"/>
                  </a:lnTo>
                  <a:lnTo>
                    <a:pt x="95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2" y="1015"/>
                  </a:lnTo>
                  <a:lnTo>
                    <a:pt x="951" y="1013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90" y="990"/>
                  </a:lnTo>
                  <a:lnTo>
                    <a:pt x="996" y="983"/>
                  </a:lnTo>
                  <a:lnTo>
                    <a:pt x="1001" y="976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4" y="951"/>
                  </a:lnTo>
                  <a:lnTo>
                    <a:pt x="1016" y="941"/>
                  </a:lnTo>
                  <a:lnTo>
                    <a:pt x="1017" y="932"/>
                  </a:lnTo>
                  <a:lnTo>
                    <a:pt x="1018" y="922"/>
                  </a:lnTo>
                  <a:lnTo>
                    <a:pt x="1018" y="159"/>
                  </a:lnTo>
                  <a:lnTo>
                    <a:pt x="1018" y="159"/>
                  </a:lnTo>
                  <a:lnTo>
                    <a:pt x="1017" y="149"/>
                  </a:lnTo>
                  <a:lnTo>
                    <a:pt x="1016" y="140"/>
                  </a:lnTo>
                  <a:lnTo>
                    <a:pt x="1014" y="130"/>
                  </a:lnTo>
                  <a:lnTo>
                    <a:pt x="1011" y="122"/>
                  </a:lnTo>
                  <a:lnTo>
                    <a:pt x="1006" y="113"/>
                  </a:lnTo>
                  <a:lnTo>
                    <a:pt x="1001" y="105"/>
                  </a:lnTo>
                  <a:lnTo>
                    <a:pt x="996" y="98"/>
                  </a:lnTo>
                  <a:lnTo>
                    <a:pt x="990" y="91"/>
                  </a:lnTo>
                  <a:lnTo>
                    <a:pt x="983" y="85"/>
                  </a:lnTo>
                  <a:lnTo>
                    <a:pt x="975" y="80"/>
                  </a:lnTo>
                  <a:lnTo>
                    <a:pt x="968" y="75"/>
                  </a:lnTo>
                  <a:lnTo>
                    <a:pt x="959" y="71"/>
                  </a:lnTo>
                  <a:lnTo>
                    <a:pt x="951" y="68"/>
                  </a:lnTo>
                  <a:lnTo>
                    <a:pt x="942" y="66"/>
                  </a:lnTo>
                  <a:lnTo>
                    <a:pt x="932" y="64"/>
                  </a:lnTo>
                  <a:lnTo>
                    <a:pt x="923" y="64"/>
                  </a:lnTo>
                  <a:lnTo>
                    <a:pt x="923" y="64"/>
                  </a:lnTo>
                  <a:close/>
                  <a:moveTo>
                    <a:pt x="954" y="922"/>
                  </a:moveTo>
                  <a:lnTo>
                    <a:pt x="954" y="922"/>
                  </a:lnTo>
                  <a:lnTo>
                    <a:pt x="954" y="928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4"/>
                  </a:lnTo>
                  <a:lnTo>
                    <a:pt x="940" y="949"/>
                  </a:lnTo>
                  <a:lnTo>
                    <a:pt x="935" y="952"/>
                  </a:lnTo>
                  <a:lnTo>
                    <a:pt x="929" y="953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3"/>
                  </a:lnTo>
                  <a:lnTo>
                    <a:pt x="84" y="952"/>
                  </a:lnTo>
                  <a:lnTo>
                    <a:pt x="77" y="949"/>
                  </a:lnTo>
                  <a:lnTo>
                    <a:pt x="73" y="944"/>
                  </a:lnTo>
                  <a:lnTo>
                    <a:pt x="69" y="940"/>
                  </a:lnTo>
                  <a:lnTo>
                    <a:pt x="67" y="935"/>
                  </a:lnTo>
                  <a:lnTo>
                    <a:pt x="64" y="928"/>
                  </a:lnTo>
                  <a:lnTo>
                    <a:pt x="63" y="922"/>
                  </a:lnTo>
                  <a:lnTo>
                    <a:pt x="63" y="381"/>
                  </a:lnTo>
                  <a:lnTo>
                    <a:pt x="954" y="381"/>
                  </a:lnTo>
                  <a:lnTo>
                    <a:pt x="954" y="922"/>
                  </a:lnTo>
                  <a:close/>
                  <a:moveTo>
                    <a:pt x="191" y="190"/>
                  </a:moveTo>
                  <a:lnTo>
                    <a:pt x="191" y="190"/>
                  </a:lnTo>
                  <a:lnTo>
                    <a:pt x="197" y="190"/>
                  </a:lnTo>
                  <a:lnTo>
                    <a:pt x="204" y="188"/>
                  </a:lnTo>
                  <a:lnTo>
                    <a:pt x="209" y="185"/>
                  </a:lnTo>
                  <a:lnTo>
                    <a:pt x="214" y="182"/>
                  </a:lnTo>
                  <a:lnTo>
                    <a:pt x="218" y="176"/>
                  </a:lnTo>
                  <a:lnTo>
                    <a:pt x="220" y="171"/>
                  </a:lnTo>
                  <a:lnTo>
                    <a:pt x="222" y="166"/>
                  </a:lnTo>
                  <a:lnTo>
                    <a:pt x="223" y="159"/>
                  </a:lnTo>
                  <a:lnTo>
                    <a:pt x="223" y="31"/>
                  </a:lnTo>
                  <a:lnTo>
                    <a:pt x="223" y="31"/>
                  </a:lnTo>
                  <a:lnTo>
                    <a:pt x="222" y="25"/>
                  </a:lnTo>
                  <a:lnTo>
                    <a:pt x="220" y="20"/>
                  </a:lnTo>
                  <a:lnTo>
                    <a:pt x="218" y="14"/>
                  </a:lnTo>
                  <a:lnTo>
                    <a:pt x="214" y="9"/>
                  </a:lnTo>
                  <a:lnTo>
                    <a:pt x="209" y="6"/>
                  </a:lnTo>
                  <a:lnTo>
                    <a:pt x="204" y="2"/>
                  </a:lnTo>
                  <a:lnTo>
                    <a:pt x="197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85" y="0"/>
                  </a:lnTo>
                  <a:lnTo>
                    <a:pt x="178" y="2"/>
                  </a:lnTo>
                  <a:lnTo>
                    <a:pt x="173" y="6"/>
                  </a:lnTo>
                  <a:lnTo>
                    <a:pt x="168" y="9"/>
                  </a:lnTo>
                  <a:lnTo>
                    <a:pt x="164" y="14"/>
                  </a:lnTo>
                  <a:lnTo>
                    <a:pt x="162" y="20"/>
                  </a:lnTo>
                  <a:lnTo>
                    <a:pt x="160" y="25"/>
                  </a:lnTo>
                  <a:lnTo>
                    <a:pt x="159" y="31"/>
                  </a:lnTo>
                  <a:lnTo>
                    <a:pt x="159" y="159"/>
                  </a:lnTo>
                  <a:lnTo>
                    <a:pt x="159" y="159"/>
                  </a:lnTo>
                  <a:lnTo>
                    <a:pt x="160" y="166"/>
                  </a:lnTo>
                  <a:lnTo>
                    <a:pt x="162" y="171"/>
                  </a:lnTo>
                  <a:lnTo>
                    <a:pt x="164" y="176"/>
                  </a:lnTo>
                  <a:lnTo>
                    <a:pt x="168" y="182"/>
                  </a:lnTo>
                  <a:lnTo>
                    <a:pt x="173" y="185"/>
                  </a:lnTo>
                  <a:lnTo>
                    <a:pt x="178" y="188"/>
                  </a:lnTo>
                  <a:lnTo>
                    <a:pt x="185" y="190"/>
                  </a:lnTo>
                  <a:lnTo>
                    <a:pt x="191" y="190"/>
                  </a:lnTo>
                  <a:lnTo>
                    <a:pt x="191" y="190"/>
                  </a:lnTo>
                  <a:close/>
                  <a:moveTo>
                    <a:pt x="319" y="190"/>
                  </a:moveTo>
                  <a:lnTo>
                    <a:pt x="319" y="190"/>
                  </a:lnTo>
                  <a:lnTo>
                    <a:pt x="325" y="190"/>
                  </a:lnTo>
                  <a:lnTo>
                    <a:pt x="330" y="188"/>
                  </a:lnTo>
                  <a:lnTo>
                    <a:pt x="336" y="185"/>
                  </a:lnTo>
                  <a:lnTo>
                    <a:pt x="341" y="182"/>
                  </a:lnTo>
                  <a:lnTo>
                    <a:pt x="344" y="176"/>
                  </a:lnTo>
                  <a:lnTo>
                    <a:pt x="348" y="171"/>
                  </a:lnTo>
                  <a:lnTo>
                    <a:pt x="350" y="166"/>
                  </a:lnTo>
                  <a:lnTo>
                    <a:pt x="350" y="159"/>
                  </a:lnTo>
                  <a:lnTo>
                    <a:pt x="350" y="31"/>
                  </a:lnTo>
                  <a:lnTo>
                    <a:pt x="350" y="31"/>
                  </a:lnTo>
                  <a:lnTo>
                    <a:pt x="350" y="25"/>
                  </a:lnTo>
                  <a:lnTo>
                    <a:pt x="348" y="20"/>
                  </a:lnTo>
                  <a:lnTo>
                    <a:pt x="344" y="14"/>
                  </a:lnTo>
                  <a:lnTo>
                    <a:pt x="341" y="9"/>
                  </a:lnTo>
                  <a:lnTo>
                    <a:pt x="336" y="6"/>
                  </a:lnTo>
                  <a:lnTo>
                    <a:pt x="330" y="2"/>
                  </a:lnTo>
                  <a:lnTo>
                    <a:pt x="325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312" y="0"/>
                  </a:lnTo>
                  <a:lnTo>
                    <a:pt x="306" y="2"/>
                  </a:lnTo>
                  <a:lnTo>
                    <a:pt x="300" y="6"/>
                  </a:lnTo>
                  <a:lnTo>
                    <a:pt x="296" y="9"/>
                  </a:lnTo>
                  <a:lnTo>
                    <a:pt x="292" y="14"/>
                  </a:lnTo>
                  <a:lnTo>
                    <a:pt x="289" y="20"/>
                  </a:lnTo>
                  <a:lnTo>
                    <a:pt x="286" y="25"/>
                  </a:lnTo>
                  <a:lnTo>
                    <a:pt x="286" y="31"/>
                  </a:lnTo>
                  <a:lnTo>
                    <a:pt x="286" y="159"/>
                  </a:lnTo>
                  <a:lnTo>
                    <a:pt x="286" y="159"/>
                  </a:lnTo>
                  <a:lnTo>
                    <a:pt x="286" y="166"/>
                  </a:lnTo>
                  <a:lnTo>
                    <a:pt x="289" y="171"/>
                  </a:lnTo>
                  <a:lnTo>
                    <a:pt x="292" y="176"/>
                  </a:lnTo>
                  <a:lnTo>
                    <a:pt x="296" y="182"/>
                  </a:lnTo>
                  <a:lnTo>
                    <a:pt x="300" y="185"/>
                  </a:lnTo>
                  <a:lnTo>
                    <a:pt x="306" y="188"/>
                  </a:lnTo>
                  <a:lnTo>
                    <a:pt x="312" y="190"/>
                  </a:lnTo>
                  <a:lnTo>
                    <a:pt x="319" y="190"/>
                  </a:lnTo>
                  <a:lnTo>
                    <a:pt x="319" y="190"/>
                  </a:lnTo>
                  <a:close/>
                  <a:moveTo>
                    <a:pt x="445" y="190"/>
                  </a:moveTo>
                  <a:lnTo>
                    <a:pt x="445" y="190"/>
                  </a:lnTo>
                  <a:lnTo>
                    <a:pt x="452" y="190"/>
                  </a:lnTo>
                  <a:lnTo>
                    <a:pt x="458" y="188"/>
                  </a:lnTo>
                  <a:lnTo>
                    <a:pt x="464" y="185"/>
                  </a:lnTo>
                  <a:lnTo>
                    <a:pt x="468" y="182"/>
                  </a:lnTo>
                  <a:lnTo>
                    <a:pt x="472" y="176"/>
                  </a:lnTo>
                  <a:lnTo>
                    <a:pt x="474" y="171"/>
                  </a:lnTo>
                  <a:lnTo>
                    <a:pt x="476" y="166"/>
                  </a:lnTo>
                  <a:lnTo>
                    <a:pt x="477" y="159"/>
                  </a:lnTo>
                  <a:lnTo>
                    <a:pt x="477" y="31"/>
                  </a:lnTo>
                  <a:lnTo>
                    <a:pt x="477" y="31"/>
                  </a:lnTo>
                  <a:lnTo>
                    <a:pt x="476" y="25"/>
                  </a:lnTo>
                  <a:lnTo>
                    <a:pt x="474" y="20"/>
                  </a:lnTo>
                  <a:lnTo>
                    <a:pt x="472" y="14"/>
                  </a:lnTo>
                  <a:lnTo>
                    <a:pt x="468" y="9"/>
                  </a:lnTo>
                  <a:lnTo>
                    <a:pt x="464" y="6"/>
                  </a:lnTo>
                  <a:lnTo>
                    <a:pt x="458" y="2"/>
                  </a:lnTo>
                  <a:lnTo>
                    <a:pt x="452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39" y="0"/>
                  </a:lnTo>
                  <a:lnTo>
                    <a:pt x="433" y="2"/>
                  </a:lnTo>
                  <a:lnTo>
                    <a:pt x="428" y="6"/>
                  </a:lnTo>
                  <a:lnTo>
                    <a:pt x="423" y="9"/>
                  </a:lnTo>
                  <a:lnTo>
                    <a:pt x="420" y="14"/>
                  </a:lnTo>
                  <a:lnTo>
                    <a:pt x="416" y="20"/>
                  </a:lnTo>
                  <a:lnTo>
                    <a:pt x="414" y="25"/>
                  </a:lnTo>
                  <a:lnTo>
                    <a:pt x="413" y="31"/>
                  </a:lnTo>
                  <a:lnTo>
                    <a:pt x="413" y="159"/>
                  </a:lnTo>
                  <a:lnTo>
                    <a:pt x="413" y="159"/>
                  </a:lnTo>
                  <a:lnTo>
                    <a:pt x="414" y="166"/>
                  </a:lnTo>
                  <a:lnTo>
                    <a:pt x="416" y="171"/>
                  </a:lnTo>
                  <a:lnTo>
                    <a:pt x="420" y="176"/>
                  </a:lnTo>
                  <a:lnTo>
                    <a:pt x="423" y="182"/>
                  </a:lnTo>
                  <a:lnTo>
                    <a:pt x="428" y="185"/>
                  </a:lnTo>
                  <a:lnTo>
                    <a:pt x="433" y="188"/>
                  </a:lnTo>
                  <a:lnTo>
                    <a:pt x="439" y="190"/>
                  </a:lnTo>
                  <a:lnTo>
                    <a:pt x="445" y="190"/>
                  </a:lnTo>
                  <a:lnTo>
                    <a:pt x="445" y="190"/>
                  </a:lnTo>
                  <a:close/>
                  <a:moveTo>
                    <a:pt x="573" y="190"/>
                  </a:moveTo>
                  <a:lnTo>
                    <a:pt x="573" y="190"/>
                  </a:lnTo>
                  <a:lnTo>
                    <a:pt x="579" y="190"/>
                  </a:lnTo>
                  <a:lnTo>
                    <a:pt x="585" y="188"/>
                  </a:lnTo>
                  <a:lnTo>
                    <a:pt x="590" y="185"/>
                  </a:lnTo>
                  <a:lnTo>
                    <a:pt x="595" y="182"/>
                  </a:lnTo>
                  <a:lnTo>
                    <a:pt x="599" y="176"/>
                  </a:lnTo>
                  <a:lnTo>
                    <a:pt x="602" y="171"/>
                  </a:lnTo>
                  <a:lnTo>
                    <a:pt x="604" y="166"/>
                  </a:lnTo>
                  <a:lnTo>
                    <a:pt x="604" y="159"/>
                  </a:lnTo>
                  <a:lnTo>
                    <a:pt x="604" y="31"/>
                  </a:lnTo>
                  <a:lnTo>
                    <a:pt x="604" y="31"/>
                  </a:lnTo>
                  <a:lnTo>
                    <a:pt x="604" y="25"/>
                  </a:lnTo>
                  <a:lnTo>
                    <a:pt x="602" y="20"/>
                  </a:lnTo>
                  <a:lnTo>
                    <a:pt x="599" y="14"/>
                  </a:lnTo>
                  <a:lnTo>
                    <a:pt x="595" y="9"/>
                  </a:lnTo>
                  <a:lnTo>
                    <a:pt x="590" y="6"/>
                  </a:lnTo>
                  <a:lnTo>
                    <a:pt x="585" y="2"/>
                  </a:lnTo>
                  <a:lnTo>
                    <a:pt x="579" y="0"/>
                  </a:lnTo>
                  <a:lnTo>
                    <a:pt x="573" y="0"/>
                  </a:lnTo>
                  <a:lnTo>
                    <a:pt x="573" y="0"/>
                  </a:lnTo>
                  <a:lnTo>
                    <a:pt x="567" y="0"/>
                  </a:lnTo>
                  <a:lnTo>
                    <a:pt x="560" y="2"/>
                  </a:lnTo>
                  <a:lnTo>
                    <a:pt x="555" y="6"/>
                  </a:lnTo>
                  <a:lnTo>
                    <a:pt x="550" y="9"/>
                  </a:lnTo>
                  <a:lnTo>
                    <a:pt x="546" y="14"/>
                  </a:lnTo>
                  <a:lnTo>
                    <a:pt x="543" y="20"/>
                  </a:lnTo>
                  <a:lnTo>
                    <a:pt x="542" y="25"/>
                  </a:lnTo>
                  <a:lnTo>
                    <a:pt x="541" y="31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2" y="166"/>
                  </a:lnTo>
                  <a:lnTo>
                    <a:pt x="543" y="171"/>
                  </a:lnTo>
                  <a:lnTo>
                    <a:pt x="546" y="176"/>
                  </a:lnTo>
                  <a:lnTo>
                    <a:pt x="550" y="182"/>
                  </a:lnTo>
                  <a:lnTo>
                    <a:pt x="555" y="185"/>
                  </a:lnTo>
                  <a:lnTo>
                    <a:pt x="560" y="188"/>
                  </a:lnTo>
                  <a:lnTo>
                    <a:pt x="567" y="190"/>
                  </a:lnTo>
                  <a:lnTo>
                    <a:pt x="573" y="190"/>
                  </a:lnTo>
                  <a:lnTo>
                    <a:pt x="573" y="190"/>
                  </a:lnTo>
                  <a:close/>
                  <a:moveTo>
                    <a:pt x="700" y="190"/>
                  </a:moveTo>
                  <a:lnTo>
                    <a:pt x="700" y="190"/>
                  </a:lnTo>
                  <a:lnTo>
                    <a:pt x="706" y="190"/>
                  </a:lnTo>
                  <a:lnTo>
                    <a:pt x="712" y="188"/>
                  </a:lnTo>
                  <a:lnTo>
                    <a:pt x="718" y="185"/>
                  </a:lnTo>
                  <a:lnTo>
                    <a:pt x="722" y="182"/>
                  </a:lnTo>
                  <a:lnTo>
                    <a:pt x="726" y="176"/>
                  </a:lnTo>
                  <a:lnTo>
                    <a:pt x="730" y="171"/>
                  </a:lnTo>
                  <a:lnTo>
                    <a:pt x="731" y="166"/>
                  </a:lnTo>
                  <a:lnTo>
                    <a:pt x="732" y="159"/>
                  </a:lnTo>
                  <a:lnTo>
                    <a:pt x="732" y="31"/>
                  </a:lnTo>
                  <a:lnTo>
                    <a:pt x="732" y="31"/>
                  </a:lnTo>
                  <a:lnTo>
                    <a:pt x="731" y="25"/>
                  </a:lnTo>
                  <a:lnTo>
                    <a:pt x="730" y="20"/>
                  </a:lnTo>
                  <a:lnTo>
                    <a:pt x="726" y="14"/>
                  </a:lnTo>
                  <a:lnTo>
                    <a:pt x="722" y="9"/>
                  </a:lnTo>
                  <a:lnTo>
                    <a:pt x="718" y="6"/>
                  </a:lnTo>
                  <a:lnTo>
                    <a:pt x="712" y="2"/>
                  </a:lnTo>
                  <a:lnTo>
                    <a:pt x="706" y="0"/>
                  </a:lnTo>
                  <a:lnTo>
                    <a:pt x="700" y="0"/>
                  </a:lnTo>
                  <a:lnTo>
                    <a:pt x="700" y="0"/>
                  </a:lnTo>
                  <a:lnTo>
                    <a:pt x="693" y="0"/>
                  </a:lnTo>
                  <a:lnTo>
                    <a:pt x="688" y="2"/>
                  </a:lnTo>
                  <a:lnTo>
                    <a:pt x="682" y="6"/>
                  </a:lnTo>
                  <a:lnTo>
                    <a:pt x="677" y="9"/>
                  </a:lnTo>
                  <a:lnTo>
                    <a:pt x="674" y="14"/>
                  </a:lnTo>
                  <a:lnTo>
                    <a:pt x="671" y="20"/>
                  </a:lnTo>
                  <a:lnTo>
                    <a:pt x="668" y="25"/>
                  </a:lnTo>
                  <a:lnTo>
                    <a:pt x="668" y="31"/>
                  </a:lnTo>
                  <a:lnTo>
                    <a:pt x="668" y="159"/>
                  </a:lnTo>
                  <a:lnTo>
                    <a:pt x="668" y="159"/>
                  </a:lnTo>
                  <a:lnTo>
                    <a:pt x="668" y="166"/>
                  </a:lnTo>
                  <a:lnTo>
                    <a:pt x="671" y="171"/>
                  </a:lnTo>
                  <a:lnTo>
                    <a:pt x="674" y="176"/>
                  </a:lnTo>
                  <a:lnTo>
                    <a:pt x="677" y="182"/>
                  </a:lnTo>
                  <a:lnTo>
                    <a:pt x="682" y="185"/>
                  </a:lnTo>
                  <a:lnTo>
                    <a:pt x="688" y="188"/>
                  </a:lnTo>
                  <a:lnTo>
                    <a:pt x="693" y="190"/>
                  </a:lnTo>
                  <a:lnTo>
                    <a:pt x="700" y="190"/>
                  </a:lnTo>
                  <a:lnTo>
                    <a:pt x="700" y="190"/>
                  </a:lnTo>
                  <a:close/>
                  <a:moveTo>
                    <a:pt x="827" y="190"/>
                  </a:moveTo>
                  <a:lnTo>
                    <a:pt x="827" y="190"/>
                  </a:lnTo>
                  <a:lnTo>
                    <a:pt x="834" y="190"/>
                  </a:lnTo>
                  <a:lnTo>
                    <a:pt x="839" y="188"/>
                  </a:lnTo>
                  <a:lnTo>
                    <a:pt x="844" y="185"/>
                  </a:lnTo>
                  <a:lnTo>
                    <a:pt x="850" y="182"/>
                  </a:lnTo>
                  <a:lnTo>
                    <a:pt x="853" y="176"/>
                  </a:lnTo>
                  <a:lnTo>
                    <a:pt x="856" y="171"/>
                  </a:lnTo>
                  <a:lnTo>
                    <a:pt x="858" y="166"/>
                  </a:lnTo>
                  <a:lnTo>
                    <a:pt x="858" y="159"/>
                  </a:lnTo>
                  <a:lnTo>
                    <a:pt x="858" y="31"/>
                  </a:lnTo>
                  <a:lnTo>
                    <a:pt x="858" y="31"/>
                  </a:lnTo>
                  <a:lnTo>
                    <a:pt x="858" y="25"/>
                  </a:lnTo>
                  <a:lnTo>
                    <a:pt x="856" y="20"/>
                  </a:lnTo>
                  <a:lnTo>
                    <a:pt x="853" y="14"/>
                  </a:lnTo>
                  <a:lnTo>
                    <a:pt x="850" y="9"/>
                  </a:lnTo>
                  <a:lnTo>
                    <a:pt x="844" y="6"/>
                  </a:lnTo>
                  <a:lnTo>
                    <a:pt x="839" y="2"/>
                  </a:lnTo>
                  <a:lnTo>
                    <a:pt x="834" y="0"/>
                  </a:lnTo>
                  <a:lnTo>
                    <a:pt x="827" y="0"/>
                  </a:lnTo>
                  <a:lnTo>
                    <a:pt x="827" y="0"/>
                  </a:lnTo>
                  <a:lnTo>
                    <a:pt x="821" y="0"/>
                  </a:lnTo>
                  <a:lnTo>
                    <a:pt x="814" y="2"/>
                  </a:lnTo>
                  <a:lnTo>
                    <a:pt x="809" y="6"/>
                  </a:lnTo>
                  <a:lnTo>
                    <a:pt x="805" y="9"/>
                  </a:lnTo>
                  <a:lnTo>
                    <a:pt x="800" y="14"/>
                  </a:lnTo>
                  <a:lnTo>
                    <a:pt x="798" y="20"/>
                  </a:lnTo>
                  <a:lnTo>
                    <a:pt x="796" y="25"/>
                  </a:lnTo>
                  <a:lnTo>
                    <a:pt x="795" y="31"/>
                  </a:lnTo>
                  <a:lnTo>
                    <a:pt x="795" y="159"/>
                  </a:lnTo>
                  <a:lnTo>
                    <a:pt x="795" y="159"/>
                  </a:lnTo>
                  <a:lnTo>
                    <a:pt x="796" y="166"/>
                  </a:lnTo>
                  <a:lnTo>
                    <a:pt x="798" y="171"/>
                  </a:lnTo>
                  <a:lnTo>
                    <a:pt x="800" y="176"/>
                  </a:lnTo>
                  <a:lnTo>
                    <a:pt x="805" y="182"/>
                  </a:lnTo>
                  <a:lnTo>
                    <a:pt x="809" y="185"/>
                  </a:lnTo>
                  <a:lnTo>
                    <a:pt x="814" y="188"/>
                  </a:lnTo>
                  <a:lnTo>
                    <a:pt x="821" y="190"/>
                  </a:lnTo>
                  <a:lnTo>
                    <a:pt x="827" y="190"/>
                  </a:lnTo>
                  <a:lnTo>
                    <a:pt x="827" y="190"/>
                  </a:lnTo>
                  <a:close/>
                  <a:moveTo>
                    <a:pt x="683" y="795"/>
                  </a:moveTo>
                  <a:lnTo>
                    <a:pt x="683" y="795"/>
                  </a:lnTo>
                  <a:lnTo>
                    <a:pt x="674" y="794"/>
                  </a:lnTo>
                  <a:lnTo>
                    <a:pt x="665" y="791"/>
                  </a:lnTo>
                  <a:lnTo>
                    <a:pt x="658" y="787"/>
                  </a:lnTo>
                  <a:lnTo>
                    <a:pt x="650" y="781"/>
                  </a:lnTo>
                  <a:lnTo>
                    <a:pt x="645" y="774"/>
                  </a:lnTo>
                  <a:lnTo>
                    <a:pt x="639" y="766"/>
                  </a:lnTo>
                  <a:lnTo>
                    <a:pt x="637" y="757"/>
                  </a:lnTo>
                  <a:lnTo>
                    <a:pt x="636" y="747"/>
                  </a:lnTo>
                  <a:lnTo>
                    <a:pt x="636" y="747"/>
                  </a:lnTo>
                  <a:lnTo>
                    <a:pt x="635" y="741"/>
                  </a:lnTo>
                  <a:lnTo>
                    <a:pt x="634" y="735"/>
                  </a:lnTo>
                  <a:lnTo>
                    <a:pt x="631" y="730"/>
                  </a:lnTo>
                  <a:lnTo>
                    <a:pt x="627" y="724"/>
                  </a:lnTo>
                  <a:lnTo>
                    <a:pt x="622" y="721"/>
                  </a:lnTo>
                  <a:lnTo>
                    <a:pt x="617" y="718"/>
                  </a:lnTo>
                  <a:lnTo>
                    <a:pt x="611" y="716"/>
                  </a:lnTo>
                  <a:lnTo>
                    <a:pt x="604" y="716"/>
                  </a:lnTo>
                  <a:lnTo>
                    <a:pt x="604" y="716"/>
                  </a:lnTo>
                  <a:lnTo>
                    <a:pt x="598" y="716"/>
                  </a:lnTo>
                  <a:lnTo>
                    <a:pt x="592" y="718"/>
                  </a:lnTo>
                  <a:lnTo>
                    <a:pt x="587" y="721"/>
                  </a:lnTo>
                  <a:lnTo>
                    <a:pt x="582" y="724"/>
                  </a:lnTo>
                  <a:lnTo>
                    <a:pt x="578" y="730"/>
                  </a:lnTo>
                  <a:lnTo>
                    <a:pt x="575" y="735"/>
                  </a:lnTo>
                  <a:lnTo>
                    <a:pt x="573" y="741"/>
                  </a:lnTo>
                  <a:lnTo>
                    <a:pt x="573" y="747"/>
                  </a:lnTo>
                  <a:lnTo>
                    <a:pt x="573" y="747"/>
                  </a:lnTo>
                  <a:lnTo>
                    <a:pt x="573" y="759"/>
                  </a:lnTo>
                  <a:lnTo>
                    <a:pt x="575" y="770"/>
                  </a:lnTo>
                  <a:lnTo>
                    <a:pt x="577" y="780"/>
                  </a:lnTo>
                  <a:lnTo>
                    <a:pt x="582" y="791"/>
                  </a:lnTo>
                  <a:lnTo>
                    <a:pt x="586" y="801"/>
                  </a:lnTo>
                  <a:lnTo>
                    <a:pt x="591" y="809"/>
                  </a:lnTo>
                  <a:lnTo>
                    <a:pt x="598" y="818"/>
                  </a:lnTo>
                  <a:lnTo>
                    <a:pt x="605" y="826"/>
                  </a:lnTo>
                  <a:lnTo>
                    <a:pt x="613" y="833"/>
                  </a:lnTo>
                  <a:lnTo>
                    <a:pt x="621" y="839"/>
                  </a:lnTo>
                  <a:lnTo>
                    <a:pt x="631" y="845"/>
                  </a:lnTo>
                  <a:lnTo>
                    <a:pt x="641" y="850"/>
                  </a:lnTo>
                  <a:lnTo>
                    <a:pt x="651" y="853"/>
                  </a:lnTo>
                  <a:lnTo>
                    <a:pt x="662" y="856"/>
                  </a:lnTo>
                  <a:lnTo>
                    <a:pt x="673" y="858"/>
                  </a:lnTo>
                  <a:lnTo>
                    <a:pt x="683" y="859"/>
                  </a:lnTo>
                  <a:lnTo>
                    <a:pt x="683" y="859"/>
                  </a:lnTo>
                  <a:lnTo>
                    <a:pt x="695" y="858"/>
                  </a:lnTo>
                  <a:lnTo>
                    <a:pt x="706" y="856"/>
                  </a:lnTo>
                  <a:lnTo>
                    <a:pt x="717" y="853"/>
                  </a:lnTo>
                  <a:lnTo>
                    <a:pt x="727" y="850"/>
                  </a:lnTo>
                  <a:lnTo>
                    <a:pt x="737" y="845"/>
                  </a:lnTo>
                  <a:lnTo>
                    <a:pt x="746" y="839"/>
                  </a:lnTo>
                  <a:lnTo>
                    <a:pt x="754" y="833"/>
                  </a:lnTo>
                  <a:lnTo>
                    <a:pt x="763" y="826"/>
                  </a:lnTo>
                  <a:lnTo>
                    <a:pt x="769" y="818"/>
                  </a:lnTo>
                  <a:lnTo>
                    <a:pt x="776" y="809"/>
                  </a:lnTo>
                  <a:lnTo>
                    <a:pt x="782" y="801"/>
                  </a:lnTo>
                  <a:lnTo>
                    <a:pt x="786" y="791"/>
                  </a:lnTo>
                  <a:lnTo>
                    <a:pt x="791" y="780"/>
                  </a:lnTo>
                  <a:lnTo>
                    <a:pt x="793" y="770"/>
                  </a:lnTo>
                  <a:lnTo>
                    <a:pt x="795" y="759"/>
                  </a:lnTo>
                  <a:lnTo>
                    <a:pt x="795" y="747"/>
                  </a:lnTo>
                  <a:lnTo>
                    <a:pt x="795" y="747"/>
                  </a:lnTo>
                  <a:lnTo>
                    <a:pt x="795" y="735"/>
                  </a:lnTo>
                  <a:lnTo>
                    <a:pt x="793" y="724"/>
                  </a:lnTo>
                  <a:lnTo>
                    <a:pt x="790" y="714"/>
                  </a:lnTo>
                  <a:lnTo>
                    <a:pt x="786" y="703"/>
                  </a:lnTo>
                  <a:lnTo>
                    <a:pt x="781" y="693"/>
                  </a:lnTo>
                  <a:lnTo>
                    <a:pt x="776" y="685"/>
                  </a:lnTo>
                  <a:lnTo>
                    <a:pt x="769" y="676"/>
                  </a:lnTo>
                  <a:lnTo>
                    <a:pt x="762" y="668"/>
                  </a:lnTo>
                  <a:lnTo>
                    <a:pt x="762" y="668"/>
                  </a:lnTo>
                  <a:lnTo>
                    <a:pt x="769" y="660"/>
                  </a:lnTo>
                  <a:lnTo>
                    <a:pt x="776" y="652"/>
                  </a:lnTo>
                  <a:lnTo>
                    <a:pt x="781" y="642"/>
                  </a:lnTo>
                  <a:lnTo>
                    <a:pt x="786" y="632"/>
                  </a:lnTo>
                  <a:lnTo>
                    <a:pt x="790" y="621"/>
                  </a:lnTo>
                  <a:lnTo>
                    <a:pt x="793" y="611"/>
                  </a:lnTo>
                  <a:lnTo>
                    <a:pt x="795" y="600"/>
                  </a:lnTo>
                  <a:lnTo>
                    <a:pt x="795" y="588"/>
                  </a:lnTo>
                  <a:lnTo>
                    <a:pt x="795" y="588"/>
                  </a:lnTo>
                  <a:lnTo>
                    <a:pt x="795" y="576"/>
                  </a:lnTo>
                  <a:lnTo>
                    <a:pt x="793" y="566"/>
                  </a:lnTo>
                  <a:lnTo>
                    <a:pt x="791" y="555"/>
                  </a:lnTo>
                  <a:lnTo>
                    <a:pt x="786" y="545"/>
                  </a:lnTo>
                  <a:lnTo>
                    <a:pt x="782" y="536"/>
                  </a:lnTo>
                  <a:lnTo>
                    <a:pt x="776" y="526"/>
                  </a:lnTo>
                  <a:lnTo>
                    <a:pt x="769" y="517"/>
                  </a:lnTo>
                  <a:lnTo>
                    <a:pt x="763" y="510"/>
                  </a:lnTo>
                  <a:lnTo>
                    <a:pt x="754" y="502"/>
                  </a:lnTo>
                  <a:lnTo>
                    <a:pt x="746" y="496"/>
                  </a:lnTo>
                  <a:lnTo>
                    <a:pt x="737" y="491"/>
                  </a:lnTo>
                  <a:lnTo>
                    <a:pt x="727" y="485"/>
                  </a:lnTo>
                  <a:lnTo>
                    <a:pt x="717" y="482"/>
                  </a:lnTo>
                  <a:lnTo>
                    <a:pt x="706" y="479"/>
                  </a:lnTo>
                  <a:lnTo>
                    <a:pt x="695" y="478"/>
                  </a:lnTo>
                  <a:lnTo>
                    <a:pt x="683" y="477"/>
                  </a:lnTo>
                  <a:lnTo>
                    <a:pt x="683" y="477"/>
                  </a:lnTo>
                  <a:lnTo>
                    <a:pt x="673" y="478"/>
                  </a:lnTo>
                  <a:lnTo>
                    <a:pt x="662" y="479"/>
                  </a:lnTo>
                  <a:lnTo>
                    <a:pt x="651" y="482"/>
                  </a:lnTo>
                  <a:lnTo>
                    <a:pt x="641" y="485"/>
                  </a:lnTo>
                  <a:lnTo>
                    <a:pt x="631" y="491"/>
                  </a:lnTo>
                  <a:lnTo>
                    <a:pt x="621" y="496"/>
                  </a:lnTo>
                  <a:lnTo>
                    <a:pt x="613" y="502"/>
                  </a:lnTo>
                  <a:lnTo>
                    <a:pt x="605" y="510"/>
                  </a:lnTo>
                  <a:lnTo>
                    <a:pt x="598" y="517"/>
                  </a:lnTo>
                  <a:lnTo>
                    <a:pt x="591" y="526"/>
                  </a:lnTo>
                  <a:lnTo>
                    <a:pt x="586" y="536"/>
                  </a:lnTo>
                  <a:lnTo>
                    <a:pt x="582" y="545"/>
                  </a:lnTo>
                  <a:lnTo>
                    <a:pt x="577" y="555"/>
                  </a:lnTo>
                  <a:lnTo>
                    <a:pt x="575" y="566"/>
                  </a:lnTo>
                  <a:lnTo>
                    <a:pt x="573" y="576"/>
                  </a:lnTo>
                  <a:lnTo>
                    <a:pt x="573" y="588"/>
                  </a:lnTo>
                  <a:lnTo>
                    <a:pt x="573" y="588"/>
                  </a:lnTo>
                  <a:lnTo>
                    <a:pt x="573" y="595"/>
                  </a:lnTo>
                  <a:lnTo>
                    <a:pt x="575" y="601"/>
                  </a:lnTo>
                  <a:lnTo>
                    <a:pt x="578" y="606"/>
                  </a:lnTo>
                  <a:lnTo>
                    <a:pt x="582" y="611"/>
                  </a:lnTo>
                  <a:lnTo>
                    <a:pt x="587" y="615"/>
                  </a:lnTo>
                  <a:lnTo>
                    <a:pt x="592" y="617"/>
                  </a:lnTo>
                  <a:lnTo>
                    <a:pt x="598" y="619"/>
                  </a:lnTo>
                  <a:lnTo>
                    <a:pt x="604" y="620"/>
                  </a:lnTo>
                  <a:lnTo>
                    <a:pt x="604" y="620"/>
                  </a:lnTo>
                  <a:lnTo>
                    <a:pt x="611" y="619"/>
                  </a:lnTo>
                  <a:lnTo>
                    <a:pt x="617" y="617"/>
                  </a:lnTo>
                  <a:lnTo>
                    <a:pt x="622" y="615"/>
                  </a:lnTo>
                  <a:lnTo>
                    <a:pt x="627" y="611"/>
                  </a:lnTo>
                  <a:lnTo>
                    <a:pt x="631" y="606"/>
                  </a:lnTo>
                  <a:lnTo>
                    <a:pt x="634" y="601"/>
                  </a:lnTo>
                  <a:lnTo>
                    <a:pt x="635" y="595"/>
                  </a:lnTo>
                  <a:lnTo>
                    <a:pt x="636" y="588"/>
                  </a:lnTo>
                  <a:lnTo>
                    <a:pt x="636" y="588"/>
                  </a:lnTo>
                  <a:lnTo>
                    <a:pt x="637" y="579"/>
                  </a:lnTo>
                  <a:lnTo>
                    <a:pt x="639" y="570"/>
                  </a:lnTo>
                  <a:lnTo>
                    <a:pt x="645" y="561"/>
                  </a:lnTo>
                  <a:lnTo>
                    <a:pt x="650" y="555"/>
                  </a:lnTo>
                  <a:lnTo>
                    <a:pt x="658" y="549"/>
                  </a:lnTo>
                  <a:lnTo>
                    <a:pt x="665" y="544"/>
                  </a:lnTo>
                  <a:lnTo>
                    <a:pt x="674" y="541"/>
                  </a:lnTo>
                  <a:lnTo>
                    <a:pt x="683" y="541"/>
                  </a:lnTo>
                  <a:lnTo>
                    <a:pt x="683" y="541"/>
                  </a:lnTo>
                  <a:lnTo>
                    <a:pt x="693" y="541"/>
                  </a:lnTo>
                  <a:lnTo>
                    <a:pt x="703" y="544"/>
                  </a:lnTo>
                  <a:lnTo>
                    <a:pt x="710" y="549"/>
                  </a:lnTo>
                  <a:lnTo>
                    <a:pt x="718" y="555"/>
                  </a:lnTo>
                  <a:lnTo>
                    <a:pt x="723" y="561"/>
                  </a:lnTo>
                  <a:lnTo>
                    <a:pt x="727" y="570"/>
                  </a:lnTo>
                  <a:lnTo>
                    <a:pt x="731" y="579"/>
                  </a:lnTo>
                  <a:lnTo>
                    <a:pt x="732" y="588"/>
                  </a:lnTo>
                  <a:lnTo>
                    <a:pt x="732" y="588"/>
                  </a:lnTo>
                  <a:lnTo>
                    <a:pt x="731" y="598"/>
                  </a:lnTo>
                  <a:lnTo>
                    <a:pt x="727" y="606"/>
                  </a:lnTo>
                  <a:lnTo>
                    <a:pt x="723" y="615"/>
                  </a:lnTo>
                  <a:lnTo>
                    <a:pt x="718" y="621"/>
                  </a:lnTo>
                  <a:lnTo>
                    <a:pt x="710" y="628"/>
                  </a:lnTo>
                  <a:lnTo>
                    <a:pt x="703" y="632"/>
                  </a:lnTo>
                  <a:lnTo>
                    <a:pt x="693" y="635"/>
                  </a:lnTo>
                  <a:lnTo>
                    <a:pt x="683" y="635"/>
                  </a:lnTo>
                  <a:lnTo>
                    <a:pt x="683" y="635"/>
                  </a:lnTo>
                  <a:lnTo>
                    <a:pt x="677" y="637"/>
                  </a:lnTo>
                  <a:lnTo>
                    <a:pt x="672" y="639"/>
                  </a:lnTo>
                  <a:lnTo>
                    <a:pt x="666" y="642"/>
                  </a:lnTo>
                  <a:lnTo>
                    <a:pt x="661" y="645"/>
                  </a:lnTo>
                  <a:lnTo>
                    <a:pt x="658" y="650"/>
                  </a:lnTo>
                  <a:lnTo>
                    <a:pt x="655" y="656"/>
                  </a:lnTo>
                  <a:lnTo>
                    <a:pt x="652" y="661"/>
                  </a:lnTo>
                  <a:lnTo>
                    <a:pt x="652" y="668"/>
                  </a:lnTo>
                  <a:lnTo>
                    <a:pt x="652" y="668"/>
                  </a:lnTo>
                  <a:lnTo>
                    <a:pt x="652" y="674"/>
                  </a:lnTo>
                  <a:lnTo>
                    <a:pt x="655" y="681"/>
                  </a:lnTo>
                  <a:lnTo>
                    <a:pt x="658" y="686"/>
                  </a:lnTo>
                  <a:lnTo>
                    <a:pt x="661" y="690"/>
                  </a:lnTo>
                  <a:lnTo>
                    <a:pt x="666" y="694"/>
                  </a:lnTo>
                  <a:lnTo>
                    <a:pt x="672" y="697"/>
                  </a:lnTo>
                  <a:lnTo>
                    <a:pt x="677" y="699"/>
                  </a:lnTo>
                  <a:lnTo>
                    <a:pt x="683" y="700"/>
                  </a:lnTo>
                  <a:lnTo>
                    <a:pt x="683" y="700"/>
                  </a:lnTo>
                  <a:lnTo>
                    <a:pt x="693" y="701"/>
                  </a:lnTo>
                  <a:lnTo>
                    <a:pt x="703" y="703"/>
                  </a:lnTo>
                  <a:lnTo>
                    <a:pt x="710" y="707"/>
                  </a:lnTo>
                  <a:lnTo>
                    <a:pt x="718" y="714"/>
                  </a:lnTo>
                  <a:lnTo>
                    <a:pt x="723" y="720"/>
                  </a:lnTo>
                  <a:lnTo>
                    <a:pt x="727" y="729"/>
                  </a:lnTo>
                  <a:lnTo>
                    <a:pt x="731" y="737"/>
                  </a:lnTo>
                  <a:lnTo>
                    <a:pt x="732" y="747"/>
                  </a:lnTo>
                  <a:lnTo>
                    <a:pt x="732" y="747"/>
                  </a:lnTo>
                  <a:lnTo>
                    <a:pt x="731" y="757"/>
                  </a:lnTo>
                  <a:lnTo>
                    <a:pt x="727" y="766"/>
                  </a:lnTo>
                  <a:lnTo>
                    <a:pt x="723" y="774"/>
                  </a:lnTo>
                  <a:lnTo>
                    <a:pt x="718" y="781"/>
                  </a:lnTo>
                  <a:lnTo>
                    <a:pt x="710" y="787"/>
                  </a:lnTo>
                  <a:lnTo>
                    <a:pt x="703" y="791"/>
                  </a:lnTo>
                  <a:lnTo>
                    <a:pt x="693" y="794"/>
                  </a:lnTo>
                  <a:lnTo>
                    <a:pt x="683" y="795"/>
                  </a:lnTo>
                  <a:lnTo>
                    <a:pt x="683" y="795"/>
                  </a:lnTo>
                  <a:close/>
                  <a:moveTo>
                    <a:pt x="223" y="826"/>
                  </a:moveTo>
                  <a:lnTo>
                    <a:pt x="223" y="826"/>
                  </a:lnTo>
                  <a:lnTo>
                    <a:pt x="223" y="833"/>
                  </a:lnTo>
                  <a:lnTo>
                    <a:pt x="225" y="839"/>
                  </a:lnTo>
                  <a:lnTo>
                    <a:pt x="229" y="845"/>
                  </a:lnTo>
                  <a:lnTo>
                    <a:pt x="232" y="849"/>
                  </a:lnTo>
                  <a:lnTo>
                    <a:pt x="237" y="853"/>
                  </a:lnTo>
                  <a:lnTo>
                    <a:pt x="242" y="856"/>
                  </a:lnTo>
                  <a:lnTo>
                    <a:pt x="248" y="858"/>
                  </a:lnTo>
                  <a:lnTo>
                    <a:pt x="254" y="859"/>
                  </a:lnTo>
                  <a:lnTo>
                    <a:pt x="413" y="859"/>
                  </a:lnTo>
                  <a:lnTo>
                    <a:pt x="413" y="859"/>
                  </a:lnTo>
                  <a:lnTo>
                    <a:pt x="420" y="858"/>
                  </a:lnTo>
                  <a:lnTo>
                    <a:pt x="426" y="856"/>
                  </a:lnTo>
                  <a:lnTo>
                    <a:pt x="431" y="853"/>
                  </a:lnTo>
                  <a:lnTo>
                    <a:pt x="436" y="849"/>
                  </a:lnTo>
                  <a:lnTo>
                    <a:pt x="440" y="845"/>
                  </a:lnTo>
                  <a:lnTo>
                    <a:pt x="443" y="839"/>
                  </a:lnTo>
                  <a:lnTo>
                    <a:pt x="445" y="833"/>
                  </a:lnTo>
                  <a:lnTo>
                    <a:pt x="445" y="826"/>
                  </a:lnTo>
                  <a:lnTo>
                    <a:pt x="445" y="826"/>
                  </a:lnTo>
                  <a:lnTo>
                    <a:pt x="445" y="820"/>
                  </a:lnTo>
                  <a:lnTo>
                    <a:pt x="443" y="815"/>
                  </a:lnTo>
                  <a:lnTo>
                    <a:pt x="440" y="809"/>
                  </a:lnTo>
                  <a:lnTo>
                    <a:pt x="436" y="804"/>
                  </a:lnTo>
                  <a:lnTo>
                    <a:pt x="431" y="801"/>
                  </a:lnTo>
                  <a:lnTo>
                    <a:pt x="426" y="797"/>
                  </a:lnTo>
                  <a:lnTo>
                    <a:pt x="420" y="795"/>
                  </a:lnTo>
                  <a:lnTo>
                    <a:pt x="413" y="795"/>
                  </a:lnTo>
                  <a:lnTo>
                    <a:pt x="304" y="795"/>
                  </a:lnTo>
                  <a:lnTo>
                    <a:pt x="304" y="795"/>
                  </a:lnTo>
                  <a:lnTo>
                    <a:pt x="314" y="781"/>
                  </a:lnTo>
                  <a:lnTo>
                    <a:pt x="326" y="768"/>
                  </a:lnTo>
                  <a:lnTo>
                    <a:pt x="351" y="743"/>
                  </a:lnTo>
                  <a:lnTo>
                    <a:pt x="351" y="743"/>
                  </a:lnTo>
                  <a:lnTo>
                    <a:pt x="385" y="705"/>
                  </a:lnTo>
                  <a:lnTo>
                    <a:pt x="401" y="687"/>
                  </a:lnTo>
                  <a:lnTo>
                    <a:pt x="415" y="668"/>
                  </a:lnTo>
                  <a:lnTo>
                    <a:pt x="428" y="648"/>
                  </a:lnTo>
                  <a:lnTo>
                    <a:pt x="432" y="639"/>
                  </a:lnTo>
                  <a:lnTo>
                    <a:pt x="437" y="629"/>
                  </a:lnTo>
                  <a:lnTo>
                    <a:pt x="441" y="618"/>
                  </a:lnTo>
                  <a:lnTo>
                    <a:pt x="443" y="609"/>
                  </a:lnTo>
                  <a:lnTo>
                    <a:pt x="445" y="599"/>
                  </a:lnTo>
                  <a:lnTo>
                    <a:pt x="445" y="588"/>
                  </a:lnTo>
                  <a:lnTo>
                    <a:pt x="445" y="588"/>
                  </a:lnTo>
                  <a:lnTo>
                    <a:pt x="445" y="576"/>
                  </a:lnTo>
                  <a:lnTo>
                    <a:pt x="443" y="566"/>
                  </a:lnTo>
                  <a:lnTo>
                    <a:pt x="440" y="555"/>
                  </a:lnTo>
                  <a:lnTo>
                    <a:pt x="437" y="545"/>
                  </a:lnTo>
                  <a:lnTo>
                    <a:pt x="432" y="536"/>
                  </a:lnTo>
                  <a:lnTo>
                    <a:pt x="426" y="526"/>
                  </a:lnTo>
                  <a:lnTo>
                    <a:pt x="420" y="517"/>
                  </a:lnTo>
                  <a:lnTo>
                    <a:pt x="413" y="510"/>
                  </a:lnTo>
                  <a:lnTo>
                    <a:pt x="405" y="502"/>
                  </a:lnTo>
                  <a:lnTo>
                    <a:pt x="396" y="496"/>
                  </a:lnTo>
                  <a:lnTo>
                    <a:pt x="387" y="491"/>
                  </a:lnTo>
                  <a:lnTo>
                    <a:pt x="378" y="485"/>
                  </a:lnTo>
                  <a:lnTo>
                    <a:pt x="367" y="482"/>
                  </a:lnTo>
                  <a:lnTo>
                    <a:pt x="356" y="479"/>
                  </a:lnTo>
                  <a:lnTo>
                    <a:pt x="345" y="478"/>
                  </a:lnTo>
                  <a:lnTo>
                    <a:pt x="334" y="477"/>
                  </a:lnTo>
                  <a:lnTo>
                    <a:pt x="334" y="477"/>
                  </a:lnTo>
                  <a:lnTo>
                    <a:pt x="323" y="478"/>
                  </a:lnTo>
                  <a:lnTo>
                    <a:pt x="311" y="479"/>
                  </a:lnTo>
                  <a:lnTo>
                    <a:pt x="301" y="482"/>
                  </a:lnTo>
                  <a:lnTo>
                    <a:pt x="291" y="485"/>
                  </a:lnTo>
                  <a:lnTo>
                    <a:pt x="281" y="491"/>
                  </a:lnTo>
                  <a:lnTo>
                    <a:pt x="271" y="496"/>
                  </a:lnTo>
                  <a:lnTo>
                    <a:pt x="263" y="502"/>
                  </a:lnTo>
                  <a:lnTo>
                    <a:pt x="255" y="510"/>
                  </a:lnTo>
                  <a:lnTo>
                    <a:pt x="248" y="517"/>
                  </a:lnTo>
                  <a:lnTo>
                    <a:pt x="241" y="526"/>
                  </a:lnTo>
                  <a:lnTo>
                    <a:pt x="236" y="536"/>
                  </a:lnTo>
                  <a:lnTo>
                    <a:pt x="232" y="545"/>
                  </a:lnTo>
                  <a:lnTo>
                    <a:pt x="227" y="555"/>
                  </a:lnTo>
                  <a:lnTo>
                    <a:pt x="225" y="566"/>
                  </a:lnTo>
                  <a:lnTo>
                    <a:pt x="223" y="576"/>
                  </a:lnTo>
                  <a:lnTo>
                    <a:pt x="223" y="588"/>
                  </a:lnTo>
                  <a:lnTo>
                    <a:pt x="223" y="588"/>
                  </a:lnTo>
                  <a:lnTo>
                    <a:pt x="223" y="595"/>
                  </a:lnTo>
                  <a:lnTo>
                    <a:pt x="225" y="601"/>
                  </a:lnTo>
                  <a:lnTo>
                    <a:pt x="229" y="606"/>
                  </a:lnTo>
                  <a:lnTo>
                    <a:pt x="232" y="611"/>
                  </a:lnTo>
                  <a:lnTo>
                    <a:pt x="237" y="615"/>
                  </a:lnTo>
                  <a:lnTo>
                    <a:pt x="242" y="617"/>
                  </a:lnTo>
                  <a:lnTo>
                    <a:pt x="248" y="619"/>
                  </a:lnTo>
                  <a:lnTo>
                    <a:pt x="254" y="620"/>
                  </a:lnTo>
                  <a:lnTo>
                    <a:pt x="254" y="620"/>
                  </a:lnTo>
                  <a:lnTo>
                    <a:pt x="261" y="619"/>
                  </a:lnTo>
                  <a:lnTo>
                    <a:pt x="267" y="617"/>
                  </a:lnTo>
                  <a:lnTo>
                    <a:pt x="273" y="615"/>
                  </a:lnTo>
                  <a:lnTo>
                    <a:pt x="277" y="611"/>
                  </a:lnTo>
                  <a:lnTo>
                    <a:pt x="281" y="606"/>
                  </a:lnTo>
                  <a:lnTo>
                    <a:pt x="284" y="601"/>
                  </a:lnTo>
                  <a:lnTo>
                    <a:pt x="285" y="595"/>
                  </a:lnTo>
                  <a:lnTo>
                    <a:pt x="286" y="588"/>
                  </a:lnTo>
                  <a:lnTo>
                    <a:pt x="286" y="588"/>
                  </a:lnTo>
                  <a:lnTo>
                    <a:pt x="288" y="579"/>
                  </a:lnTo>
                  <a:lnTo>
                    <a:pt x="290" y="570"/>
                  </a:lnTo>
                  <a:lnTo>
                    <a:pt x="294" y="561"/>
                  </a:lnTo>
                  <a:lnTo>
                    <a:pt x="300" y="555"/>
                  </a:lnTo>
                  <a:lnTo>
                    <a:pt x="308" y="549"/>
                  </a:lnTo>
                  <a:lnTo>
                    <a:pt x="315" y="544"/>
                  </a:lnTo>
                  <a:lnTo>
                    <a:pt x="324" y="541"/>
                  </a:lnTo>
                  <a:lnTo>
                    <a:pt x="334" y="541"/>
                  </a:lnTo>
                  <a:lnTo>
                    <a:pt x="334" y="541"/>
                  </a:lnTo>
                  <a:lnTo>
                    <a:pt x="343" y="541"/>
                  </a:lnTo>
                  <a:lnTo>
                    <a:pt x="353" y="544"/>
                  </a:lnTo>
                  <a:lnTo>
                    <a:pt x="361" y="549"/>
                  </a:lnTo>
                  <a:lnTo>
                    <a:pt x="368" y="555"/>
                  </a:lnTo>
                  <a:lnTo>
                    <a:pt x="373" y="561"/>
                  </a:lnTo>
                  <a:lnTo>
                    <a:pt x="378" y="570"/>
                  </a:lnTo>
                  <a:lnTo>
                    <a:pt x="381" y="579"/>
                  </a:lnTo>
                  <a:lnTo>
                    <a:pt x="382" y="588"/>
                  </a:lnTo>
                  <a:lnTo>
                    <a:pt x="382" y="588"/>
                  </a:lnTo>
                  <a:lnTo>
                    <a:pt x="381" y="594"/>
                  </a:lnTo>
                  <a:lnTo>
                    <a:pt x="380" y="600"/>
                  </a:lnTo>
                  <a:lnTo>
                    <a:pt x="374" y="613"/>
                  </a:lnTo>
                  <a:lnTo>
                    <a:pt x="366" y="627"/>
                  </a:lnTo>
                  <a:lnTo>
                    <a:pt x="356" y="641"/>
                  </a:lnTo>
                  <a:lnTo>
                    <a:pt x="344" y="656"/>
                  </a:lnTo>
                  <a:lnTo>
                    <a:pt x="332" y="670"/>
                  </a:lnTo>
                  <a:lnTo>
                    <a:pt x="305" y="699"/>
                  </a:lnTo>
                  <a:lnTo>
                    <a:pt x="305" y="699"/>
                  </a:lnTo>
                  <a:lnTo>
                    <a:pt x="274" y="732"/>
                  </a:lnTo>
                  <a:lnTo>
                    <a:pt x="260" y="748"/>
                  </a:lnTo>
                  <a:lnTo>
                    <a:pt x="247" y="764"/>
                  </a:lnTo>
                  <a:lnTo>
                    <a:pt x="237" y="779"/>
                  </a:lnTo>
                  <a:lnTo>
                    <a:pt x="230" y="795"/>
                  </a:lnTo>
                  <a:lnTo>
                    <a:pt x="226" y="803"/>
                  </a:lnTo>
                  <a:lnTo>
                    <a:pt x="224" y="810"/>
                  </a:lnTo>
                  <a:lnTo>
                    <a:pt x="223" y="819"/>
                  </a:lnTo>
                  <a:lnTo>
                    <a:pt x="223" y="826"/>
                  </a:lnTo>
                  <a:lnTo>
                    <a:pt x="223" y="8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7475830" y="3551072"/>
            <a:ext cx="869714" cy="869714"/>
            <a:chOff x="7475830" y="3334254"/>
            <a:chExt cx="869714" cy="869714"/>
          </a:xfrm>
        </p:grpSpPr>
        <p:sp>
          <p:nvSpPr>
            <p:cNvPr id="41" name="椭圆 40"/>
            <p:cNvSpPr/>
            <p:nvPr/>
          </p:nvSpPr>
          <p:spPr>
            <a:xfrm>
              <a:off x="7475830" y="3334254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42" name="Freeform 64"/>
            <p:cNvSpPr>
              <a:spLocks noEditPoints="1"/>
            </p:cNvSpPr>
            <p:nvPr/>
          </p:nvSpPr>
          <p:spPr bwMode="auto">
            <a:xfrm>
              <a:off x="7835280" y="3611703"/>
              <a:ext cx="150813" cy="322263"/>
            </a:xfrm>
            <a:custGeom>
              <a:avLst/>
              <a:gdLst>
                <a:gd name="T0" fmla="*/ 402 w 476"/>
                <a:gd name="T1" fmla="*/ 524 h 1017"/>
                <a:gd name="T2" fmla="*/ 274 w 476"/>
                <a:gd name="T3" fmla="*/ 411 h 1017"/>
                <a:gd name="T4" fmla="*/ 204 w 476"/>
                <a:gd name="T5" fmla="*/ 330 h 1017"/>
                <a:gd name="T6" fmla="*/ 212 w 476"/>
                <a:gd name="T7" fmla="*/ 297 h 1017"/>
                <a:gd name="T8" fmla="*/ 267 w 476"/>
                <a:gd name="T9" fmla="*/ 300 h 1017"/>
                <a:gd name="T10" fmla="*/ 278 w 476"/>
                <a:gd name="T11" fmla="*/ 346 h 1017"/>
                <a:gd name="T12" fmla="*/ 328 w 476"/>
                <a:gd name="T13" fmla="*/ 403 h 1017"/>
                <a:gd name="T14" fmla="*/ 411 w 476"/>
                <a:gd name="T15" fmla="*/ 407 h 1017"/>
                <a:gd name="T16" fmla="*/ 467 w 476"/>
                <a:gd name="T17" fmla="*/ 356 h 1017"/>
                <a:gd name="T18" fmla="*/ 456 w 476"/>
                <a:gd name="T19" fmla="*/ 228 h 1017"/>
                <a:gd name="T20" fmla="*/ 369 w 476"/>
                <a:gd name="T21" fmla="*/ 133 h 1017"/>
                <a:gd name="T22" fmla="*/ 269 w 476"/>
                <a:gd name="T23" fmla="*/ 97 h 1017"/>
                <a:gd name="T24" fmla="*/ 245 w 476"/>
                <a:gd name="T25" fmla="*/ 0 h 1017"/>
                <a:gd name="T26" fmla="*/ 207 w 476"/>
                <a:gd name="T27" fmla="*/ 24 h 1017"/>
                <a:gd name="T28" fmla="*/ 131 w 476"/>
                <a:gd name="T29" fmla="*/ 119 h 1017"/>
                <a:gd name="T30" fmla="*/ 31 w 476"/>
                <a:gd name="T31" fmla="*/ 207 h 1017"/>
                <a:gd name="T32" fmla="*/ 0 w 476"/>
                <a:gd name="T33" fmla="*/ 318 h 1017"/>
                <a:gd name="T34" fmla="*/ 47 w 476"/>
                <a:gd name="T35" fmla="*/ 457 h 1017"/>
                <a:gd name="T36" fmla="*/ 174 w 476"/>
                <a:gd name="T37" fmla="*/ 582 h 1017"/>
                <a:gd name="T38" fmla="*/ 271 w 476"/>
                <a:gd name="T39" fmla="*/ 685 h 1017"/>
                <a:gd name="T40" fmla="*/ 260 w 476"/>
                <a:gd name="T41" fmla="*/ 723 h 1017"/>
                <a:gd name="T42" fmla="*/ 224 w 476"/>
                <a:gd name="T43" fmla="*/ 726 h 1017"/>
                <a:gd name="T44" fmla="*/ 201 w 476"/>
                <a:gd name="T45" fmla="*/ 679 h 1017"/>
                <a:gd name="T46" fmla="*/ 157 w 476"/>
                <a:gd name="T47" fmla="*/ 617 h 1017"/>
                <a:gd name="T48" fmla="*/ 74 w 476"/>
                <a:gd name="T49" fmla="*/ 606 h 1017"/>
                <a:gd name="T50" fmla="*/ 14 w 476"/>
                <a:gd name="T51" fmla="*/ 652 h 1017"/>
                <a:gd name="T52" fmla="*/ 12 w 476"/>
                <a:gd name="T53" fmla="*/ 765 h 1017"/>
                <a:gd name="T54" fmla="*/ 92 w 476"/>
                <a:gd name="T55" fmla="*/ 874 h 1017"/>
                <a:gd name="T56" fmla="*/ 193 w 476"/>
                <a:gd name="T57" fmla="*/ 917 h 1017"/>
                <a:gd name="T58" fmla="*/ 225 w 476"/>
                <a:gd name="T59" fmla="*/ 1015 h 1017"/>
                <a:gd name="T60" fmla="*/ 267 w 476"/>
                <a:gd name="T61" fmla="*/ 997 h 1017"/>
                <a:gd name="T62" fmla="*/ 332 w 476"/>
                <a:gd name="T63" fmla="*/ 904 h 1017"/>
                <a:gd name="T64" fmla="*/ 433 w 476"/>
                <a:gd name="T65" fmla="*/ 825 h 1017"/>
                <a:gd name="T66" fmla="*/ 476 w 476"/>
                <a:gd name="T67" fmla="*/ 698 h 1017"/>
                <a:gd name="T68" fmla="*/ 367 w 476"/>
                <a:gd name="T69" fmla="*/ 804 h 1017"/>
                <a:gd name="T70" fmla="*/ 285 w 476"/>
                <a:gd name="T71" fmla="*/ 851 h 1017"/>
                <a:gd name="T72" fmla="*/ 159 w 476"/>
                <a:gd name="T73" fmla="*/ 840 h 1017"/>
                <a:gd name="T74" fmla="*/ 84 w 476"/>
                <a:gd name="T75" fmla="*/ 770 h 1017"/>
                <a:gd name="T76" fmla="*/ 68 w 476"/>
                <a:gd name="T77" fmla="*/ 686 h 1017"/>
                <a:gd name="T78" fmla="*/ 109 w 476"/>
                <a:gd name="T79" fmla="*/ 666 h 1017"/>
                <a:gd name="T80" fmla="*/ 140 w 476"/>
                <a:gd name="T81" fmla="*/ 698 h 1017"/>
                <a:gd name="T82" fmla="*/ 201 w 476"/>
                <a:gd name="T83" fmla="*/ 785 h 1017"/>
                <a:gd name="T84" fmla="*/ 295 w 476"/>
                <a:gd name="T85" fmla="*/ 776 h 1017"/>
                <a:gd name="T86" fmla="*/ 338 w 476"/>
                <a:gd name="T87" fmla="*/ 707 h 1017"/>
                <a:gd name="T88" fmla="*/ 320 w 476"/>
                <a:gd name="T89" fmla="*/ 639 h 1017"/>
                <a:gd name="T90" fmla="*/ 172 w 476"/>
                <a:gd name="T91" fmla="*/ 497 h 1017"/>
                <a:gd name="T92" fmla="*/ 77 w 476"/>
                <a:gd name="T93" fmla="*/ 382 h 1017"/>
                <a:gd name="T94" fmla="*/ 71 w 476"/>
                <a:gd name="T95" fmla="*/ 271 h 1017"/>
                <a:gd name="T96" fmla="*/ 117 w 476"/>
                <a:gd name="T97" fmla="*/ 202 h 1017"/>
                <a:gd name="T98" fmla="*/ 219 w 476"/>
                <a:gd name="T99" fmla="*/ 159 h 1017"/>
                <a:gd name="T100" fmla="*/ 324 w 476"/>
                <a:gd name="T101" fmla="*/ 180 h 1017"/>
                <a:gd name="T102" fmla="*/ 393 w 476"/>
                <a:gd name="T103" fmla="*/ 245 h 1017"/>
                <a:gd name="T104" fmla="*/ 409 w 476"/>
                <a:gd name="T105" fmla="*/ 330 h 1017"/>
                <a:gd name="T106" fmla="*/ 359 w 476"/>
                <a:gd name="T107" fmla="*/ 348 h 1017"/>
                <a:gd name="T108" fmla="*/ 336 w 476"/>
                <a:gd name="T109" fmla="*/ 304 h 1017"/>
                <a:gd name="T110" fmla="*/ 275 w 476"/>
                <a:gd name="T111" fmla="*/ 230 h 1017"/>
                <a:gd name="T112" fmla="*/ 182 w 476"/>
                <a:gd name="T113" fmla="*/ 240 h 1017"/>
                <a:gd name="T114" fmla="*/ 138 w 476"/>
                <a:gd name="T115" fmla="*/ 318 h 1017"/>
                <a:gd name="T116" fmla="*/ 163 w 476"/>
                <a:gd name="T117" fmla="*/ 388 h 1017"/>
                <a:gd name="T118" fmla="*/ 264 w 476"/>
                <a:gd name="T119" fmla="*/ 485 h 1017"/>
                <a:gd name="T120" fmla="*/ 376 w 476"/>
                <a:gd name="T121" fmla="*/ 593 h 1017"/>
                <a:gd name="T122" fmla="*/ 412 w 476"/>
                <a:gd name="T123" fmla="*/ 683 h 1017"/>
                <a:gd name="T124" fmla="*/ 390 w 476"/>
                <a:gd name="T125" fmla="*/ 77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6" h="1017">
                  <a:moveTo>
                    <a:pt x="458" y="612"/>
                  </a:moveTo>
                  <a:lnTo>
                    <a:pt x="458" y="612"/>
                  </a:lnTo>
                  <a:lnTo>
                    <a:pt x="453" y="598"/>
                  </a:lnTo>
                  <a:lnTo>
                    <a:pt x="446" y="584"/>
                  </a:lnTo>
                  <a:lnTo>
                    <a:pt x="437" y="569"/>
                  </a:lnTo>
                  <a:lnTo>
                    <a:pt x="427" y="554"/>
                  </a:lnTo>
                  <a:lnTo>
                    <a:pt x="427" y="554"/>
                  </a:lnTo>
                  <a:lnTo>
                    <a:pt x="402" y="524"/>
                  </a:lnTo>
                  <a:lnTo>
                    <a:pt x="402" y="524"/>
                  </a:lnTo>
                  <a:lnTo>
                    <a:pt x="387" y="507"/>
                  </a:lnTo>
                  <a:lnTo>
                    <a:pt x="370" y="491"/>
                  </a:lnTo>
                  <a:lnTo>
                    <a:pt x="370" y="491"/>
                  </a:lnTo>
                  <a:lnTo>
                    <a:pt x="352" y="474"/>
                  </a:lnTo>
                  <a:lnTo>
                    <a:pt x="334" y="459"/>
                  </a:lnTo>
                  <a:lnTo>
                    <a:pt x="334" y="459"/>
                  </a:lnTo>
                  <a:lnTo>
                    <a:pt x="303" y="434"/>
                  </a:lnTo>
                  <a:lnTo>
                    <a:pt x="303" y="434"/>
                  </a:lnTo>
                  <a:lnTo>
                    <a:pt x="274" y="411"/>
                  </a:lnTo>
                  <a:lnTo>
                    <a:pt x="251" y="390"/>
                  </a:lnTo>
                  <a:lnTo>
                    <a:pt x="251" y="390"/>
                  </a:lnTo>
                  <a:lnTo>
                    <a:pt x="235" y="374"/>
                  </a:lnTo>
                  <a:lnTo>
                    <a:pt x="221" y="359"/>
                  </a:lnTo>
                  <a:lnTo>
                    <a:pt x="221" y="359"/>
                  </a:lnTo>
                  <a:lnTo>
                    <a:pt x="211" y="345"/>
                  </a:lnTo>
                  <a:lnTo>
                    <a:pt x="208" y="338"/>
                  </a:lnTo>
                  <a:lnTo>
                    <a:pt x="204" y="330"/>
                  </a:lnTo>
                  <a:lnTo>
                    <a:pt x="204" y="330"/>
                  </a:lnTo>
                  <a:lnTo>
                    <a:pt x="203" y="325"/>
                  </a:lnTo>
                  <a:lnTo>
                    <a:pt x="202" y="318"/>
                  </a:lnTo>
                  <a:lnTo>
                    <a:pt x="202" y="318"/>
                  </a:lnTo>
                  <a:lnTo>
                    <a:pt x="202" y="313"/>
                  </a:lnTo>
                  <a:lnTo>
                    <a:pt x="204" y="308"/>
                  </a:lnTo>
                  <a:lnTo>
                    <a:pt x="204" y="308"/>
                  </a:lnTo>
                  <a:lnTo>
                    <a:pt x="206" y="303"/>
                  </a:lnTo>
                  <a:lnTo>
                    <a:pt x="209" y="300"/>
                  </a:lnTo>
                  <a:lnTo>
                    <a:pt x="212" y="297"/>
                  </a:lnTo>
                  <a:lnTo>
                    <a:pt x="217" y="294"/>
                  </a:lnTo>
                  <a:lnTo>
                    <a:pt x="217" y="294"/>
                  </a:lnTo>
                  <a:lnTo>
                    <a:pt x="225" y="289"/>
                  </a:lnTo>
                  <a:lnTo>
                    <a:pt x="235" y="287"/>
                  </a:lnTo>
                  <a:lnTo>
                    <a:pt x="244" y="287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61" y="295"/>
                  </a:lnTo>
                  <a:lnTo>
                    <a:pt x="267" y="300"/>
                  </a:lnTo>
                  <a:lnTo>
                    <a:pt x="267" y="300"/>
                  </a:lnTo>
                  <a:lnTo>
                    <a:pt x="270" y="304"/>
                  </a:lnTo>
                  <a:lnTo>
                    <a:pt x="271" y="309"/>
                  </a:lnTo>
                  <a:lnTo>
                    <a:pt x="273" y="314"/>
                  </a:lnTo>
                  <a:lnTo>
                    <a:pt x="274" y="318"/>
                  </a:lnTo>
                  <a:lnTo>
                    <a:pt x="274" y="318"/>
                  </a:lnTo>
                  <a:lnTo>
                    <a:pt x="274" y="328"/>
                  </a:lnTo>
                  <a:lnTo>
                    <a:pt x="276" y="338"/>
                  </a:lnTo>
                  <a:lnTo>
                    <a:pt x="278" y="346"/>
                  </a:lnTo>
                  <a:lnTo>
                    <a:pt x="281" y="356"/>
                  </a:lnTo>
                  <a:lnTo>
                    <a:pt x="285" y="363"/>
                  </a:lnTo>
                  <a:lnTo>
                    <a:pt x="291" y="372"/>
                  </a:lnTo>
                  <a:lnTo>
                    <a:pt x="297" y="379"/>
                  </a:lnTo>
                  <a:lnTo>
                    <a:pt x="304" y="387"/>
                  </a:lnTo>
                  <a:lnTo>
                    <a:pt x="304" y="387"/>
                  </a:lnTo>
                  <a:lnTo>
                    <a:pt x="311" y="393"/>
                  </a:lnTo>
                  <a:lnTo>
                    <a:pt x="320" y="399"/>
                  </a:lnTo>
                  <a:lnTo>
                    <a:pt x="328" y="403"/>
                  </a:lnTo>
                  <a:lnTo>
                    <a:pt x="337" y="407"/>
                  </a:lnTo>
                  <a:lnTo>
                    <a:pt x="346" y="409"/>
                  </a:lnTo>
                  <a:lnTo>
                    <a:pt x="355" y="412"/>
                  </a:lnTo>
                  <a:lnTo>
                    <a:pt x="365" y="414"/>
                  </a:lnTo>
                  <a:lnTo>
                    <a:pt x="373" y="414"/>
                  </a:lnTo>
                  <a:lnTo>
                    <a:pt x="383" y="414"/>
                  </a:lnTo>
                  <a:lnTo>
                    <a:pt x="393" y="412"/>
                  </a:lnTo>
                  <a:lnTo>
                    <a:pt x="402" y="409"/>
                  </a:lnTo>
                  <a:lnTo>
                    <a:pt x="411" y="407"/>
                  </a:lnTo>
                  <a:lnTo>
                    <a:pt x="420" y="403"/>
                  </a:lnTo>
                  <a:lnTo>
                    <a:pt x="428" y="399"/>
                  </a:lnTo>
                  <a:lnTo>
                    <a:pt x="437" y="393"/>
                  </a:lnTo>
                  <a:lnTo>
                    <a:pt x="444" y="387"/>
                  </a:lnTo>
                  <a:lnTo>
                    <a:pt x="444" y="387"/>
                  </a:lnTo>
                  <a:lnTo>
                    <a:pt x="451" y="379"/>
                  </a:lnTo>
                  <a:lnTo>
                    <a:pt x="457" y="372"/>
                  </a:lnTo>
                  <a:lnTo>
                    <a:pt x="462" y="363"/>
                  </a:lnTo>
                  <a:lnTo>
                    <a:pt x="467" y="356"/>
                  </a:lnTo>
                  <a:lnTo>
                    <a:pt x="470" y="346"/>
                  </a:lnTo>
                  <a:lnTo>
                    <a:pt x="472" y="338"/>
                  </a:lnTo>
                  <a:lnTo>
                    <a:pt x="474" y="328"/>
                  </a:lnTo>
                  <a:lnTo>
                    <a:pt x="474" y="318"/>
                  </a:lnTo>
                  <a:lnTo>
                    <a:pt x="474" y="318"/>
                  </a:lnTo>
                  <a:lnTo>
                    <a:pt x="473" y="295"/>
                  </a:lnTo>
                  <a:lnTo>
                    <a:pt x="470" y="272"/>
                  </a:lnTo>
                  <a:lnTo>
                    <a:pt x="464" y="251"/>
                  </a:lnTo>
                  <a:lnTo>
                    <a:pt x="456" y="228"/>
                  </a:lnTo>
                  <a:lnTo>
                    <a:pt x="456" y="228"/>
                  </a:lnTo>
                  <a:lnTo>
                    <a:pt x="447" y="214"/>
                  </a:lnTo>
                  <a:lnTo>
                    <a:pt x="439" y="200"/>
                  </a:lnTo>
                  <a:lnTo>
                    <a:pt x="429" y="186"/>
                  </a:lnTo>
                  <a:lnTo>
                    <a:pt x="420" y="174"/>
                  </a:lnTo>
                  <a:lnTo>
                    <a:pt x="408" y="163"/>
                  </a:lnTo>
                  <a:lnTo>
                    <a:pt x="396" y="152"/>
                  </a:lnTo>
                  <a:lnTo>
                    <a:pt x="383" y="141"/>
                  </a:lnTo>
                  <a:lnTo>
                    <a:pt x="369" y="133"/>
                  </a:lnTo>
                  <a:lnTo>
                    <a:pt x="369" y="133"/>
                  </a:lnTo>
                  <a:lnTo>
                    <a:pt x="358" y="125"/>
                  </a:lnTo>
                  <a:lnTo>
                    <a:pt x="347" y="120"/>
                  </a:lnTo>
                  <a:lnTo>
                    <a:pt x="334" y="113"/>
                  </a:lnTo>
                  <a:lnTo>
                    <a:pt x="322" y="109"/>
                  </a:lnTo>
                  <a:lnTo>
                    <a:pt x="309" y="105"/>
                  </a:lnTo>
                  <a:lnTo>
                    <a:pt x="296" y="102"/>
                  </a:lnTo>
                  <a:lnTo>
                    <a:pt x="283" y="99"/>
                  </a:lnTo>
                  <a:lnTo>
                    <a:pt x="269" y="97"/>
                  </a:lnTo>
                  <a:lnTo>
                    <a:pt x="269" y="31"/>
                  </a:lnTo>
                  <a:lnTo>
                    <a:pt x="269" y="31"/>
                  </a:lnTo>
                  <a:lnTo>
                    <a:pt x="269" y="24"/>
                  </a:lnTo>
                  <a:lnTo>
                    <a:pt x="267" y="19"/>
                  </a:lnTo>
                  <a:lnTo>
                    <a:pt x="264" y="14"/>
                  </a:lnTo>
                  <a:lnTo>
                    <a:pt x="261" y="8"/>
                  </a:lnTo>
                  <a:lnTo>
                    <a:pt x="255" y="5"/>
                  </a:lnTo>
                  <a:lnTo>
                    <a:pt x="250" y="2"/>
                  </a:lnTo>
                  <a:lnTo>
                    <a:pt x="245" y="0"/>
                  </a:lnTo>
                  <a:lnTo>
                    <a:pt x="238" y="0"/>
                  </a:lnTo>
                  <a:lnTo>
                    <a:pt x="238" y="0"/>
                  </a:lnTo>
                  <a:lnTo>
                    <a:pt x="232" y="0"/>
                  </a:lnTo>
                  <a:lnTo>
                    <a:pt x="225" y="2"/>
                  </a:lnTo>
                  <a:lnTo>
                    <a:pt x="220" y="5"/>
                  </a:lnTo>
                  <a:lnTo>
                    <a:pt x="216" y="8"/>
                  </a:lnTo>
                  <a:lnTo>
                    <a:pt x="211" y="14"/>
                  </a:lnTo>
                  <a:lnTo>
                    <a:pt x="209" y="19"/>
                  </a:lnTo>
                  <a:lnTo>
                    <a:pt x="207" y="24"/>
                  </a:lnTo>
                  <a:lnTo>
                    <a:pt x="206" y="31"/>
                  </a:lnTo>
                  <a:lnTo>
                    <a:pt x="206" y="97"/>
                  </a:lnTo>
                  <a:lnTo>
                    <a:pt x="206" y="97"/>
                  </a:lnTo>
                  <a:lnTo>
                    <a:pt x="191" y="99"/>
                  </a:lnTo>
                  <a:lnTo>
                    <a:pt x="175" y="103"/>
                  </a:lnTo>
                  <a:lnTo>
                    <a:pt x="161" y="107"/>
                  </a:lnTo>
                  <a:lnTo>
                    <a:pt x="146" y="112"/>
                  </a:lnTo>
                  <a:lnTo>
                    <a:pt x="146" y="112"/>
                  </a:lnTo>
                  <a:lnTo>
                    <a:pt x="131" y="119"/>
                  </a:lnTo>
                  <a:lnTo>
                    <a:pt x="117" y="126"/>
                  </a:lnTo>
                  <a:lnTo>
                    <a:pt x="103" y="134"/>
                  </a:lnTo>
                  <a:lnTo>
                    <a:pt x="89" y="143"/>
                  </a:lnTo>
                  <a:lnTo>
                    <a:pt x="76" y="154"/>
                  </a:lnTo>
                  <a:lnTo>
                    <a:pt x="63" y="166"/>
                  </a:lnTo>
                  <a:lnTo>
                    <a:pt x="52" y="179"/>
                  </a:lnTo>
                  <a:lnTo>
                    <a:pt x="40" y="193"/>
                  </a:lnTo>
                  <a:lnTo>
                    <a:pt x="40" y="193"/>
                  </a:lnTo>
                  <a:lnTo>
                    <a:pt x="31" y="207"/>
                  </a:lnTo>
                  <a:lnTo>
                    <a:pt x="24" y="221"/>
                  </a:lnTo>
                  <a:lnTo>
                    <a:pt x="16" y="236"/>
                  </a:lnTo>
                  <a:lnTo>
                    <a:pt x="11" y="251"/>
                  </a:lnTo>
                  <a:lnTo>
                    <a:pt x="11" y="251"/>
                  </a:lnTo>
                  <a:lnTo>
                    <a:pt x="5" y="267"/>
                  </a:lnTo>
                  <a:lnTo>
                    <a:pt x="2" y="284"/>
                  </a:lnTo>
                  <a:lnTo>
                    <a:pt x="0" y="301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1" y="340"/>
                  </a:lnTo>
                  <a:lnTo>
                    <a:pt x="4" y="362"/>
                  </a:lnTo>
                  <a:lnTo>
                    <a:pt x="10" y="384"/>
                  </a:lnTo>
                  <a:lnTo>
                    <a:pt x="18" y="406"/>
                  </a:lnTo>
                  <a:lnTo>
                    <a:pt x="18" y="406"/>
                  </a:lnTo>
                  <a:lnTo>
                    <a:pt x="25" y="419"/>
                  </a:lnTo>
                  <a:lnTo>
                    <a:pt x="31" y="432"/>
                  </a:lnTo>
                  <a:lnTo>
                    <a:pt x="39" y="445"/>
                  </a:lnTo>
                  <a:lnTo>
                    <a:pt x="47" y="457"/>
                  </a:lnTo>
                  <a:lnTo>
                    <a:pt x="56" y="470"/>
                  </a:lnTo>
                  <a:lnTo>
                    <a:pt x="65" y="481"/>
                  </a:lnTo>
                  <a:lnTo>
                    <a:pt x="76" y="493"/>
                  </a:lnTo>
                  <a:lnTo>
                    <a:pt x="87" y="505"/>
                  </a:lnTo>
                  <a:lnTo>
                    <a:pt x="87" y="505"/>
                  </a:lnTo>
                  <a:lnTo>
                    <a:pt x="108" y="526"/>
                  </a:lnTo>
                  <a:lnTo>
                    <a:pt x="131" y="547"/>
                  </a:lnTo>
                  <a:lnTo>
                    <a:pt x="174" y="582"/>
                  </a:lnTo>
                  <a:lnTo>
                    <a:pt x="174" y="582"/>
                  </a:lnTo>
                  <a:lnTo>
                    <a:pt x="203" y="606"/>
                  </a:lnTo>
                  <a:lnTo>
                    <a:pt x="225" y="625"/>
                  </a:lnTo>
                  <a:lnTo>
                    <a:pt x="225" y="625"/>
                  </a:lnTo>
                  <a:lnTo>
                    <a:pt x="241" y="642"/>
                  </a:lnTo>
                  <a:lnTo>
                    <a:pt x="255" y="657"/>
                  </a:lnTo>
                  <a:lnTo>
                    <a:pt x="255" y="657"/>
                  </a:lnTo>
                  <a:lnTo>
                    <a:pt x="265" y="670"/>
                  </a:lnTo>
                  <a:lnTo>
                    <a:pt x="271" y="685"/>
                  </a:lnTo>
                  <a:lnTo>
                    <a:pt x="271" y="685"/>
                  </a:lnTo>
                  <a:lnTo>
                    <a:pt x="274" y="691"/>
                  </a:lnTo>
                  <a:lnTo>
                    <a:pt x="275" y="697"/>
                  </a:lnTo>
                  <a:lnTo>
                    <a:pt x="275" y="697"/>
                  </a:lnTo>
                  <a:lnTo>
                    <a:pt x="274" y="703"/>
                  </a:lnTo>
                  <a:lnTo>
                    <a:pt x="273" y="708"/>
                  </a:lnTo>
                  <a:lnTo>
                    <a:pt x="273" y="708"/>
                  </a:lnTo>
                  <a:lnTo>
                    <a:pt x="270" y="712"/>
                  </a:lnTo>
                  <a:lnTo>
                    <a:pt x="267" y="716"/>
                  </a:lnTo>
                  <a:lnTo>
                    <a:pt x="260" y="723"/>
                  </a:lnTo>
                  <a:lnTo>
                    <a:pt x="260" y="723"/>
                  </a:lnTo>
                  <a:lnTo>
                    <a:pt x="255" y="725"/>
                  </a:lnTo>
                  <a:lnTo>
                    <a:pt x="250" y="727"/>
                  </a:lnTo>
                  <a:lnTo>
                    <a:pt x="245" y="728"/>
                  </a:lnTo>
                  <a:lnTo>
                    <a:pt x="239" y="728"/>
                  </a:lnTo>
                  <a:lnTo>
                    <a:pt x="239" y="728"/>
                  </a:lnTo>
                  <a:lnTo>
                    <a:pt x="231" y="728"/>
                  </a:lnTo>
                  <a:lnTo>
                    <a:pt x="224" y="726"/>
                  </a:lnTo>
                  <a:lnTo>
                    <a:pt x="224" y="726"/>
                  </a:lnTo>
                  <a:lnTo>
                    <a:pt x="216" y="721"/>
                  </a:lnTo>
                  <a:lnTo>
                    <a:pt x="209" y="715"/>
                  </a:lnTo>
                  <a:lnTo>
                    <a:pt x="209" y="715"/>
                  </a:lnTo>
                  <a:lnTo>
                    <a:pt x="206" y="710"/>
                  </a:lnTo>
                  <a:lnTo>
                    <a:pt x="204" y="706"/>
                  </a:lnTo>
                  <a:lnTo>
                    <a:pt x="203" y="698"/>
                  </a:lnTo>
                  <a:lnTo>
                    <a:pt x="203" y="698"/>
                  </a:lnTo>
                  <a:lnTo>
                    <a:pt x="202" y="688"/>
                  </a:lnTo>
                  <a:lnTo>
                    <a:pt x="201" y="679"/>
                  </a:lnTo>
                  <a:lnTo>
                    <a:pt x="199" y="669"/>
                  </a:lnTo>
                  <a:lnTo>
                    <a:pt x="195" y="660"/>
                  </a:lnTo>
                  <a:lnTo>
                    <a:pt x="191" y="652"/>
                  </a:lnTo>
                  <a:lnTo>
                    <a:pt x="186" y="643"/>
                  </a:lnTo>
                  <a:lnTo>
                    <a:pt x="179" y="636"/>
                  </a:lnTo>
                  <a:lnTo>
                    <a:pt x="172" y="628"/>
                  </a:lnTo>
                  <a:lnTo>
                    <a:pt x="172" y="628"/>
                  </a:lnTo>
                  <a:lnTo>
                    <a:pt x="164" y="622"/>
                  </a:lnTo>
                  <a:lnTo>
                    <a:pt x="157" y="617"/>
                  </a:lnTo>
                  <a:lnTo>
                    <a:pt x="148" y="612"/>
                  </a:lnTo>
                  <a:lnTo>
                    <a:pt x="140" y="608"/>
                  </a:lnTo>
                  <a:lnTo>
                    <a:pt x="130" y="606"/>
                  </a:lnTo>
                  <a:lnTo>
                    <a:pt x="121" y="604"/>
                  </a:lnTo>
                  <a:lnTo>
                    <a:pt x="112" y="603"/>
                  </a:lnTo>
                  <a:lnTo>
                    <a:pt x="102" y="601"/>
                  </a:lnTo>
                  <a:lnTo>
                    <a:pt x="92" y="603"/>
                  </a:lnTo>
                  <a:lnTo>
                    <a:pt x="84" y="604"/>
                  </a:lnTo>
                  <a:lnTo>
                    <a:pt x="74" y="606"/>
                  </a:lnTo>
                  <a:lnTo>
                    <a:pt x="65" y="608"/>
                  </a:lnTo>
                  <a:lnTo>
                    <a:pt x="56" y="612"/>
                  </a:lnTo>
                  <a:lnTo>
                    <a:pt x="47" y="617"/>
                  </a:lnTo>
                  <a:lnTo>
                    <a:pt x="40" y="622"/>
                  </a:lnTo>
                  <a:lnTo>
                    <a:pt x="32" y="628"/>
                  </a:lnTo>
                  <a:lnTo>
                    <a:pt x="32" y="628"/>
                  </a:lnTo>
                  <a:lnTo>
                    <a:pt x="25" y="636"/>
                  </a:lnTo>
                  <a:lnTo>
                    <a:pt x="19" y="643"/>
                  </a:lnTo>
                  <a:lnTo>
                    <a:pt x="14" y="652"/>
                  </a:lnTo>
                  <a:lnTo>
                    <a:pt x="10" y="660"/>
                  </a:lnTo>
                  <a:lnTo>
                    <a:pt x="6" y="669"/>
                  </a:lnTo>
                  <a:lnTo>
                    <a:pt x="3" y="679"/>
                  </a:lnTo>
                  <a:lnTo>
                    <a:pt x="2" y="688"/>
                  </a:lnTo>
                  <a:lnTo>
                    <a:pt x="2" y="698"/>
                  </a:lnTo>
                  <a:lnTo>
                    <a:pt x="2" y="698"/>
                  </a:lnTo>
                  <a:lnTo>
                    <a:pt x="3" y="721"/>
                  </a:lnTo>
                  <a:lnTo>
                    <a:pt x="6" y="743"/>
                  </a:lnTo>
                  <a:lnTo>
                    <a:pt x="12" y="765"/>
                  </a:lnTo>
                  <a:lnTo>
                    <a:pt x="20" y="786"/>
                  </a:lnTo>
                  <a:lnTo>
                    <a:pt x="20" y="786"/>
                  </a:lnTo>
                  <a:lnTo>
                    <a:pt x="28" y="801"/>
                  </a:lnTo>
                  <a:lnTo>
                    <a:pt x="37" y="815"/>
                  </a:lnTo>
                  <a:lnTo>
                    <a:pt x="46" y="828"/>
                  </a:lnTo>
                  <a:lnTo>
                    <a:pt x="56" y="841"/>
                  </a:lnTo>
                  <a:lnTo>
                    <a:pt x="68" y="853"/>
                  </a:lnTo>
                  <a:lnTo>
                    <a:pt x="79" y="863"/>
                  </a:lnTo>
                  <a:lnTo>
                    <a:pt x="92" y="874"/>
                  </a:lnTo>
                  <a:lnTo>
                    <a:pt x="106" y="883"/>
                  </a:lnTo>
                  <a:lnTo>
                    <a:pt x="106" y="883"/>
                  </a:lnTo>
                  <a:lnTo>
                    <a:pt x="118" y="890"/>
                  </a:lnTo>
                  <a:lnTo>
                    <a:pt x="130" y="897"/>
                  </a:lnTo>
                  <a:lnTo>
                    <a:pt x="142" y="902"/>
                  </a:lnTo>
                  <a:lnTo>
                    <a:pt x="155" y="907"/>
                  </a:lnTo>
                  <a:lnTo>
                    <a:pt x="167" y="910"/>
                  </a:lnTo>
                  <a:lnTo>
                    <a:pt x="180" y="915"/>
                  </a:lnTo>
                  <a:lnTo>
                    <a:pt x="193" y="917"/>
                  </a:lnTo>
                  <a:lnTo>
                    <a:pt x="206" y="919"/>
                  </a:lnTo>
                  <a:lnTo>
                    <a:pt x="206" y="986"/>
                  </a:lnTo>
                  <a:lnTo>
                    <a:pt x="206" y="986"/>
                  </a:lnTo>
                  <a:lnTo>
                    <a:pt x="207" y="992"/>
                  </a:lnTo>
                  <a:lnTo>
                    <a:pt x="209" y="997"/>
                  </a:lnTo>
                  <a:lnTo>
                    <a:pt x="211" y="1003"/>
                  </a:lnTo>
                  <a:lnTo>
                    <a:pt x="216" y="1008"/>
                  </a:lnTo>
                  <a:lnTo>
                    <a:pt x="220" y="1011"/>
                  </a:lnTo>
                  <a:lnTo>
                    <a:pt x="225" y="1015"/>
                  </a:lnTo>
                  <a:lnTo>
                    <a:pt x="232" y="1017"/>
                  </a:lnTo>
                  <a:lnTo>
                    <a:pt x="238" y="1017"/>
                  </a:lnTo>
                  <a:lnTo>
                    <a:pt x="238" y="1017"/>
                  </a:lnTo>
                  <a:lnTo>
                    <a:pt x="245" y="1017"/>
                  </a:lnTo>
                  <a:lnTo>
                    <a:pt x="250" y="1015"/>
                  </a:lnTo>
                  <a:lnTo>
                    <a:pt x="255" y="1011"/>
                  </a:lnTo>
                  <a:lnTo>
                    <a:pt x="261" y="1008"/>
                  </a:lnTo>
                  <a:lnTo>
                    <a:pt x="264" y="1003"/>
                  </a:lnTo>
                  <a:lnTo>
                    <a:pt x="267" y="997"/>
                  </a:lnTo>
                  <a:lnTo>
                    <a:pt x="269" y="992"/>
                  </a:lnTo>
                  <a:lnTo>
                    <a:pt x="269" y="986"/>
                  </a:lnTo>
                  <a:lnTo>
                    <a:pt x="269" y="919"/>
                  </a:lnTo>
                  <a:lnTo>
                    <a:pt x="269" y="919"/>
                  </a:lnTo>
                  <a:lnTo>
                    <a:pt x="285" y="917"/>
                  </a:lnTo>
                  <a:lnTo>
                    <a:pt x="300" y="914"/>
                  </a:lnTo>
                  <a:lnTo>
                    <a:pt x="315" y="909"/>
                  </a:lnTo>
                  <a:lnTo>
                    <a:pt x="332" y="904"/>
                  </a:lnTo>
                  <a:lnTo>
                    <a:pt x="332" y="904"/>
                  </a:lnTo>
                  <a:lnTo>
                    <a:pt x="347" y="897"/>
                  </a:lnTo>
                  <a:lnTo>
                    <a:pt x="362" y="889"/>
                  </a:lnTo>
                  <a:lnTo>
                    <a:pt x="376" y="880"/>
                  </a:lnTo>
                  <a:lnTo>
                    <a:pt x="388" y="871"/>
                  </a:lnTo>
                  <a:lnTo>
                    <a:pt x="401" y="860"/>
                  </a:lnTo>
                  <a:lnTo>
                    <a:pt x="413" y="849"/>
                  </a:lnTo>
                  <a:lnTo>
                    <a:pt x="424" y="836"/>
                  </a:lnTo>
                  <a:lnTo>
                    <a:pt x="433" y="825"/>
                  </a:lnTo>
                  <a:lnTo>
                    <a:pt x="433" y="825"/>
                  </a:lnTo>
                  <a:lnTo>
                    <a:pt x="444" y="810"/>
                  </a:lnTo>
                  <a:lnTo>
                    <a:pt x="453" y="795"/>
                  </a:lnTo>
                  <a:lnTo>
                    <a:pt x="460" y="780"/>
                  </a:lnTo>
                  <a:lnTo>
                    <a:pt x="466" y="763"/>
                  </a:lnTo>
                  <a:lnTo>
                    <a:pt x="471" y="748"/>
                  </a:lnTo>
                  <a:lnTo>
                    <a:pt x="474" y="731"/>
                  </a:lnTo>
                  <a:lnTo>
                    <a:pt x="476" y="715"/>
                  </a:lnTo>
                  <a:lnTo>
                    <a:pt x="476" y="698"/>
                  </a:lnTo>
                  <a:lnTo>
                    <a:pt x="476" y="698"/>
                  </a:lnTo>
                  <a:lnTo>
                    <a:pt x="475" y="677"/>
                  </a:lnTo>
                  <a:lnTo>
                    <a:pt x="472" y="655"/>
                  </a:lnTo>
                  <a:lnTo>
                    <a:pt x="467" y="634"/>
                  </a:lnTo>
                  <a:lnTo>
                    <a:pt x="458" y="612"/>
                  </a:lnTo>
                  <a:lnTo>
                    <a:pt x="458" y="612"/>
                  </a:lnTo>
                  <a:close/>
                  <a:moveTo>
                    <a:pt x="383" y="786"/>
                  </a:moveTo>
                  <a:lnTo>
                    <a:pt x="383" y="786"/>
                  </a:lnTo>
                  <a:lnTo>
                    <a:pt x="376" y="796"/>
                  </a:lnTo>
                  <a:lnTo>
                    <a:pt x="367" y="804"/>
                  </a:lnTo>
                  <a:lnTo>
                    <a:pt x="358" y="813"/>
                  </a:lnTo>
                  <a:lnTo>
                    <a:pt x="350" y="820"/>
                  </a:lnTo>
                  <a:lnTo>
                    <a:pt x="340" y="827"/>
                  </a:lnTo>
                  <a:lnTo>
                    <a:pt x="329" y="834"/>
                  </a:lnTo>
                  <a:lnTo>
                    <a:pt x="319" y="840"/>
                  </a:lnTo>
                  <a:lnTo>
                    <a:pt x="308" y="845"/>
                  </a:lnTo>
                  <a:lnTo>
                    <a:pt x="308" y="845"/>
                  </a:lnTo>
                  <a:lnTo>
                    <a:pt x="296" y="848"/>
                  </a:lnTo>
                  <a:lnTo>
                    <a:pt x="285" y="851"/>
                  </a:lnTo>
                  <a:lnTo>
                    <a:pt x="275" y="855"/>
                  </a:lnTo>
                  <a:lnTo>
                    <a:pt x="263" y="856"/>
                  </a:lnTo>
                  <a:lnTo>
                    <a:pt x="252" y="858"/>
                  </a:lnTo>
                  <a:lnTo>
                    <a:pt x="241" y="858"/>
                  </a:lnTo>
                  <a:lnTo>
                    <a:pt x="231" y="858"/>
                  </a:lnTo>
                  <a:lnTo>
                    <a:pt x="220" y="857"/>
                  </a:lnTo>
                  <a:lnTo>
                    <a:pt x="200" y="854"/>
                  </a:lnTo>
                  <a:lnTo>
                    <a:pt x="179" y="848"/>
                  </a:lnTo>
                  <a:lnTo>
                    <a:pt x="159" y="840"/>
                  </a:lnTo>
                  <a:lnTo>
                    <a:pt x="141" y="829"/>
                  </a:lnTo>
                  <a:lnTo>
                    <a:pt x="141" y="829"/>
                  </a:lnTo>
                  <a:lnTo>
                    <a:pt x="130" y="823"/>
                  </a:lnTo>
                  <a:lnTo>
                    <a:pt x="121" y="815"/>
                  </a:lnTo>
                  <a:lnTo>
                    <a:pt x="112" y="807"/>
                  </a:lnTo>
                  <a:lnTo>
                    <a:pt x="104" y="799"/>
                  </a:lnTo>
                  <a:lnTo>
                    <a:pt x="97" y="789"/>
                  </a:lnTo>
                  <a:lnTo>
                    <a:pt x="89" y="781"/>
                  </a:lnTo>
                  <a:lnTo>
                    <a:pt x="84" y="770"/>
                  </a:lnTo>
                  <a:lnTo>
                    <a:pt x="78" y="760"/>
                  </a:lnTo>
                  <a:lnTo>
                    <a:pt x="78" y="760"/>
                  </a:lnTo>
                  <a:lnTo>
                    <a:pt x="73" y="745"/>
                  </a:lnTo>
                  <a:lnTo>
                    <a:pt x="69" y="730"/>
                  </a:lnTo>
                  <a:lnTo>
                    <a:pt x="67" y="714"/>
                  </a:lnTo>
                  <a:lnTo>
                    <a:pt x="65" y="698"/>
                  </a:lnTo>
                  <a:lnTo>
                    <a:pt x="65" y="698"/>
                  </a:lnTo>
                  <a:lnTo>
                    <a:pt x="65" y="692"/>
                  </a:lnTo>
                  <a:lnTo>
                    <a:pt x="68" y="686"/>
                  </a:lnTo>
                  <a:lnTo>
                    <a:pt x="71" y="680"/>
                  </a:lnTo>
                  <a:lnTo>
                    <a:pt x="75" y="676"/>
                  </a:lnTo>
                  <a:lnTo>
                    <a:pt x="75" y="676"/>
                  </a:lnTo>
                  <a:lnTo>
                    <a:pt x="82" y="670"/>
                  </a:lnTo>
                  <a:lnTo>
                    <a:pt x="88" y="667"/>
                  </a:lnTo>
                  <a:lnTo>
                    <a:pt x="94" y="666"/>
                  </a:lnTo>
                  <a:lnTo>
                    <a:pt x="102" y="665"/>
                  </a:lnTo>
                  <a:lnTo>
                    <a:pt x="102" y="665"/>
                  </a:lnTo>
                  <a:lnTo>
                    <a:pt x="109" y="666"/>
                  </a:lnTo>
                  <a:lnTo>
                    <a:pt x="117" y="667"/>
                  </a:lnTo>
                  <a:lnTo>
                    <a:pt x="123" y="670"/>
                  </a:lnTo>
                  <a:lnTo>
                    <a:pt x="129" y="676"/>
                  </a:lnTo>
                  <a:lnTo>
                    <a:pt x="129" y="676"/>
                  </a:lnTo>
                  <a:lnTo>
                    <a:pt x="133" y="680"/>
                  </a:lnTo>
                  <a:lnTo>
                    <a:pt x="136" y="685"/>
                  </a:lnTo>
                  <a:lnTo>
                    <a:pt x="138" y="692"/>
                  </a:lnTo>
                  <a:lnTo>
                    <a:pt x="140" y="698"/>
                  </a:lnTo>
                  <a:lnTo>
                    <a:pt x="140" y="698"/>
                  </a:lnTo>
                  <a:lnTo>
                    <a:pt x="141" y="712"/>
                  </a:lnTo>
                  <a:lnTo>
                    <a:pt x="144" y="725"/>
                  </a:lnTo>
                  <a:lnTo>
                    <a:pt x="149" y="739"/>
                  </a:lnTo>
                  <a:lnTo>
                    <a:pt x="158" y="753"/>
                  </a:lnTo>
                  <a:lnTo>
                    <a:pt x="158" y="753"/>
                  </a:lnTo>
                  <a:lnTo>
                    <a:pt x="166" y="763"/>
                  </a:lnTo>
                  <a:lnTo>
                    <a:pt x="177" y="772"/>
                  </a:lnTo>
                  <a:lnTo>
                    <a:pt x="188" y="780"/>
                  </a:lnTo>
                  <a:lnTo>
                    <a:pt x="201" y="785"/>
                  </a:lnTo>
                  <a:lnTo>
                    <a:pt x="201" y="785"/>
                  </a:lnTo>
                  <a:lnTo>
                    <a:pt x="212" y="789"/>
                  </a:lnTo>
                  <a:lnTo>
                    <a:pt x="224" y="791"/>
                  </a:lnTo>
                  <a:lnTo>
                    <a:pt x="237" y="792"/>
                  </a:lnTo>
                  <a:lnTo>
                    <a:pt x="249" y="791"/>
                  </a:lnTo>
                  <a:lnTo>
                    <a:pt x="261" y="789"/>
                  </a:lnTo>
                  <a:lnTo>
                    <a:pt x="273" y="786"/>
                  </a:lnTo>
                  <a:lnTo>
                    <a:pt x="284" y="782"/>
                  </a:lnTo>
                  <a:lnTo>
                    <a:pt x="295" y="776"/>
                  </a:lnTo>
                  <a:lnTo>
                    <a:pt x="295" y="776"/>
                  </a:lnTo>
                  <a:lnTo>
                    <a:pt x="306" y="768"/>
                  </a:lnTo>
                  <a:lnTo>
                    <a:pt x="315" y="758"/>
                  </a:lnTo>
                  <a:lnTo>
                    <a:pt x="324" y="746"/>
                  </a:lnTo>
                  <a:lnTo>
                    <a:pt x="330" y="735"/>
                  </a:lnTo>
                  <a:lnTo>
                    <a:pt x="330" y="735"/>
                  </a:lnTo>
                  <a:lnTo>
                    <a:pt x="334" y="726"/>
                  </a:lnTo>
                  <a:lnTo>
                    <a:pt x="336" y="716"/>
                  </a:lnTo>
                  <a:lnTo>
                    <a:pt x="338" y="707"/>
                  </a:lnTo>
                  <a:lnTo>
                    <a:pt x="338" y="697"/>
                  </a:lnTo>
                  <a:lnTo>
                    <a:pt x="338" y="697"/>
                  </a:lnTo>
                  <a:lnTo>
                    <a:pt x="337" y="686"/>
                  </a:lnTo>
                  <a:lnTo>
                    <a:pt x="336" y="677"/>
                  </a:lnTo>
                  <a:lnTo>
                    <a:pt x="334" y="667"/>
                  </a:lnTo>
                  <a:lnTo>
                    <a:pt x="329" y="659"/>
                  </a:lnTo>
                  <a:lnTo>
                    <a:pt x="329" y="659"/>
                  </a:lnTo>
                  <a:lnTo>
                    <a:pt x="325" y="649"/>
                  </a:lnTo>
                  <a:lnTo>
                    <a:pt x="320" y="639"/>
                  </a:lnTo>
                  <a:lnTo>
                    <a:pt x="313" y="628"/>
                  </a:lnTo>
                  <a:lnTo>
                    <a:pt x="305" y="618"/>
                  </a:lnTo>
                  <a:lnTo>
                    <a:pt x="305" y="618"/>
                  </a:lnTo>
                  <a:lnTo>
                    <a:pt x="289" y="599"/>
                  </a:lnTo>
                  <a:lnTo>
                    <a:pt x="268" y="579"/>
                  </a:lnTo>
                  <a:lnTo>
                    <a:pt x="268" y="579"/>
                  </a:lnTo>
                  <a:lnTo>
                    <a:pt x="245" y="557"/>
                  </a:lnTo>
                  <a:lnTo>
                    <a:pt x="214" y="533"/>
                  </a:lnTo>
                  <a:lnTo>
                    <a:pt x="172" y="497"/>
                  </a:lnTo>
                  <a:lnTo>
                    <a:pt x="172" y="497"/>
                  </a:lnTo>
                  <a:lnTo>
                    <a:pt x="152" y="480"/>
                  </a:lnTo>
                  <a:lnTo>
                    <a:pt x="133" y="461"/>
                  </a:lnTo>
                  <a:lnTo>
                    <a:pt x="133" y="461"/>
                  </a:lnTo>
                  <a:lnTo>
                    <a:pt x="115" y="442"/>
                  </a:lnTo>
                  <a:lnTo>
                    <a:pt x="100" y="421"/>
                  </a:lnTo>
                  <a:lnTo>
                    <a:pt x="87" y="402"/>
                  </a:lnTo>
                  <a:lnTo>
                    <a:pt x="77" y="382"/>
                  </a:lnTo>
                  <a:lnTo>
                    <a:pt x="77" y="382"/>
                  </a:lnTo>
                  <a:lnTo>
                    <a:pt x="71" y="365"/>
                  </a:lnTo>
                  <a:lnTo>
                    <a:pt x="67" y="349"/>
                  </a:lnTo>
                  <a:lnTo>
                    <a:pt x="64" y="333"/>
                  </a:lnTo>
                  <a:lnTo>
                    <a:pt x="63" y="318"/>
                  </a:lnTo>
                  <a:lnTo>
                    <a:pt x="63" y="318"/>
                  </a:lnTo>
                  <a:lnTo>
                    <a:pt x="63" y="306"/>
                  </a:lnTo>
                  <a:lnTo>
                    <a:pt x="65" y="295"/>
                  </a:lnTo>
                  <a:lnTo>
                    <a:pt x="68" y="283"/>
                  </a:lnTo>
                  <a:lnTo>
                    <a:pt x="71" y="271"/>
                  </a:lnTo>
                  <a:lnTo>
                    <a:pt x="71" y="271"/>
                  </a:lnTo>
                  <a:lnTo>
                    <a:pt x="75" y="260"/>
                  </a:lnTo>
                  <a:lnTo>
                    <a:pt x="80" y="250"/>
                  </a:lnTo>
                  <a:lnTo>
                    <a:pt x="86" y="239"/>
                  </a:lnTo>
                  <a:lnTo>
                    <a:pt x="91" y="230"/>
                  </a:lnTo>
                  <a:lnTo>
                    <a:pt x="91" y="230"/>
                  </a:lnTo>
                  <a:lnTo>
                    <a:pt x="100" y="221"/>
                  </a:lnTo>
                  <a:lnTo>
                    <a:pt x="108" y="211"/>
                  </a:lnTo>
                  <a:lnTo>
                    <a:pt x="117" y="202"/>
                  </a:lnTo>
                  <a:lnTo>
                    <a:pt x="127" y="195"/>
                  </a:lnTo>
                  <a:lnTo>
                    <a:pt x="137" y="187"/>
                  </a:lnTo>
                  <a:lnTo>
                    <a:pt x="148" y="181"/>
                  </a:lnTo>
                  <a:lnTo>
                    <a:pt x="159" y="176"/>
                  </a:lnTo>
                  <a:lnTo>
                    <a:pt x="171" y="171"/>
                  </a:lnTo>
                  <a:lnTo>
                    <a:pt x="171" y="171"/>
                  </a:lnTo>
                  <a:lnTo>
                    <a:pt x="186" y="166"/>
                  </a:lnTo>
                  <a:lnTo>
                    <a:pt x="202" y="162"/>
                  </a:lnTo>
                  <a:lnTo>
                    <a:pt x="219" y="159"/>
                  </a:lnTo>
                  <a:lnTo>
                    <a:pt x="237" y="158"/>
                  </a:lnTo>
                  <a:lnTo>
                    <a:pt x="237" y="158"/>
                  </a:lnTo>
                  <a:lnTo>
                    <a:pt x="250" y="158"/>
                  </a:lnTo>
                  <a:lnTo>
                    <a:pt x="264" y="161"/>
                  </a:lnTo>
                  <a:lnTo>
                    <a:pt x="277" y="163"/>
                  </a:lnTo>
                  <a:lnTo>
                    <a:pt x="289" y="165"/>
                  </a:lnTo>
                  <a:lnTo>
                    <a:pt x="302" y="169"/>
                  </a:lnTo>
                  <a:lnTo>
                    <a:pt x="313" y="173"/>
                  </a:lnTo>
                  <a:lnTo>
                    <a:pt x="324" y="180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46" y="193"/>
                  </a:lnTo>
                  <a:lnTo>
                    <a:pt x="355" y="200"/>
                  </a:lnTo>
                  <a:lnTo>
                    <a:pt x="364" y="208"/>
                  </a:lnTo>
                  <a:lnTo>
                    <a:pt x="371" y="216"/>
                  </a:lnTo>
                  <a:lnTo>
                    <a:pt x="379" y="226"/>
                  </a:lnTo>
                  <a:lnTo>
                    <a:pt x="386" y="235"/>
                  </a:lnTo>
                  <a:lnTo>
                    <a:pt x="393" y="245"/>
                  </a:lnTo>
                  <a:lnTo>
                    <a:pt x="398" y="255"/>
                  </a:lnTo>
                  <a:lnTo>
                    <a:pt x="398" y="255"/>
                  </a:lnTo>
                  <a:lnTo>
                    <a:pt x="403" y="270"/>
                  </a:lnTo>
                  <a:lnTo>
                    <a:pt x="408" y="286"/>
                  </a:lnTo>
                  <a:lnTo>
                    <a:pt x="410" y="301"/>
                  </a:lnTo>
                  <a:lnTo>
                    <a:pt x="411" y="318"/>
                  </a:lnTo>
                  <a:lnTo>
                    <a:pt x="411" y="318"/>
                  </a:lnTo>
                  <a:lnTo>
                    <a:pt x="410" y="325"/>
                  </a:lnTo>
                  <a:lnTo>
                    <a:pt x="409" y="330"/>
                  </a:lnTo>
                  <a:lnTo>
                    <a:pt x="406" y="335"/>
                  </a:lnTo>
                  <a:lnTo>
                    <a:pt x="400" y="340"/>
                  </a:lnTo>
                  <a:lnTo>
                    <a:pt x="400" y="340"/>
                  </a:lnTo>
                  <a:lnTo>
                    <a:pt x="395" y="345"/>
                  </a:lnTo>
                  <a:lnTo>
                    <a:pt x="387" y="348"/>
                  </a:lnTo>
                  <a:lnTo>
                    <a:pt x="381" y="350"/>
                  </a:lnTo>
                  <a:lnTo>
                    <a:pt x="373" y="350"/>
                  </a:lnTo>
                  <a:lnTo>
                    <a:pt x="367" y="350"/>
                  </a:lnTo>
                  <a:lnTo>
                    <a:pt x="359" y="348"/>
                  </a:lnTo>
                  <a:lnTo>
                    <a:pt x="353" y="345"/>
                  </a:lnTo>
                  <a:lnTo>
                    <a:pt x="348" y="340"/>
                  </a:lnTo>
                  <a:lnTo>
                    <a:pt x="348" y="340"/>
                  </a:lnTo>
                  <a:lnTo>
                    <a:pt x="342" y="335"/>
                  </a:lnTo>
                  <a:lnTo>
                    <a:pt x="339" y="330"/>
                  </a:lnTo>
                  <a:lnTo>
                    <a:pt x="338" y="325"/>
                  </a:lnTo>
                  <a:lnTo>
                    <a:pt x="337" y="318"/>
                  </a:lnTo>
                  <a:lnTo>
                    <a:pt x="337" y="318"/>
                  </a:lnTo>
                  <a:lnTo>
                    <a:pt x="336" y="304"/>
                  </a:lnTo>
                  <a:lnTo>
                    <a:pt x="333" y="290"/>
                  </a:lnTo>
                  <a:lnTo>
                    <a:pt x="326" y="276"/>
                  </a:lnTo>
                  <a:lnTo>
                    <a:pt x="319" y="262"/>
                  </a:lnTo>
                  <a:lnTo>
                    <a:pt x="319" y="262"/>
                  </a:lnTo>
                  <a:lnTo>
                    <a:pt x="309" y="252"/>
                  </a:lnTo>
                  <a:lnTo>
                    <a:pt x="299" y="243"/>
                  </a:lnTo>
                  <a:lnTo>
                    <a:pt x="288" y="237"/>
                  </a:lnTo>
                  <a:lnTo>
                    <a:pt x="275" y="230"/>
                  </a:lnTo>
                  <a:lnTo>
                    <a:pt x="275" y="230"/>
                  </a:lnTo>
                  <a:lnTo>
                    <a:pt x="264" y="227"/>
                  </a:lnTo>
                  <a:lnTo>
                    <a:pt x="252" y="225"/>
                  </a:lnTo>
                  <a:lnTo>
                    <a:pt x="240" y="224"/>
                  </a:lnTo>
                  <a:lnTo>
                    <a:pt x="229" y="224"/>
                  </a:lnTo>
                  <a:lnTo>
                    <a:pt x="217" y="226"/>
                  </a:lnTo>
                  <a:lnTo>
                    <a:pt x="205" y="229"/>
                  </a:lnTo>
                  <a:lnTo>
                    <a:pt x="193" y="233"/>
                  </a:lnTo>
                  <a:lnTo>
                    <a:pt x="182" y="240"/>
                  </a:lnTo>
                  <a:lnTo>
                    <a:pt x="182" y="240"/>
                  </a:lnTo>
                  <a:lnTo>
                    <a:pt x="171" y="248"/>
                  </a:lnTo>
                  <a:lnTo>
                    <a:pt x="161" y="258"/>
                  </a:lnTo>
                  <a:lnTo>
                    <a:pt x="152" y="269"/>
                  </a:lnTo>
                  <a:lnTo>
                    <a:pt x="146" y="281"/>
                  </a:lnTo>
                  <a:lnTo>
                    <a:pt x="146" y="281"/>
                  </a:lnTo>
                  <a:lnTo>
                    <a:pt x="143" y="289"/>
                  </a:lnTo>
                  <a:lnTo>
                    <a:pt x="141" y="299"/>
                  </a:lnTo>
                  <a:lnTo>
                    <a:pt x="138" y="309"/>
                  </a:lnTo>
                  <a:lnTo>
                    <a:pt x="138" y="318"/>
                  </a:lnTo>
                  <a:lnTo>
                    <a:pt x="138" y="318"/>
                  </a:lnTo>
                  <a:lnTo>
                    <a:pt x="138" y="329"/>
                  </a:lnTo>
                  <a:lnTo>
                    <a:pt x="141" y="339"/>
                  </a:lnTo>
                  <a:lnTo>
                    <a:pt x="143" y="348"/>
                  </a:lnTo>
                  <a:lnTo>
                    <a:pt x="146" y="356"/>
                  </a:lnTo>
                  <a:lnTo>
                    <a:pt x="146" y="356"/>
                  </a:lnTo>
                  <a:lnTo>
                    <a:pt x="151" y="367"/>
                  </a:lnTo>
                  <a:lnTo>
                    <a:pt x="157" y="377"/>
                  </a:lnTo>
                  <a:lnTo>
                    <a:pt x="163" y="388"/>
                  </a:lnTo>
                  <a:lnTo>
                    <a:pt x="172" y="398"/>
                  </a:lnTo>
                  <a:lnTo>
                    <a:pt x="172" y="398"/>
                  </a:lnTo>
                  <a:lnTo>
                    <a:pt x="179" y="407"/>
                  </a:lnTo>
                  <a:lnTo>
                    <a:pt x="188" y="417"/>
                  </a:lnTo>
                  <a:lnTo>
                    <a:pt x="208" y="437"/>
                  </a:lnTo>
                  <a:lnTo>
                    <a:pt x="208" y="437"/>
                  </a:lnTo>
                  <a:lnTo>
                    <a:pt x="233" y="459"/>
                  </a:lnTo>
                  <a:lnTo>
                    <a:pt x="264" y="485"/>
                  </a:lnTo>
                  <a:lnTo>
                    <a:pt x="264" y="485"/>
                  </a:lnTo>
                  <a:lnTo>
                    <a:pt x="294" y="508"/>
                  </a:lnTo>
                  <a:lnTo>
                    <a:pt x="294" y="508"/>
                  </a:lnTo>
                  <a:lnTo>
                    <a:pt x="310" y="521"/>
                  </a:lnTo>
                  <a:lnTo>
                    <a:pt x="326" y="537"/>
                  </a:lnTo>
                  <a:lnTo>
                    <a:pt x="326" y="537"/>
                  </a:lnTo>
                  <a:lnTo>
                    <a:pt x="341" y="551"/>
                  </a:lnTo>
                  <a:lnTo>
                    <a:pt x="354" y="566"/>
                  </a:lnTo>
                  <a:lnTo>
                    <a:pt x="354" y="566"/>
                  </a:lnTo>
                  <a:lnTo>
                    <a:pt x="376" y="593"/>
                  </a:lnTo>
                  <a:lnTo>
                    <a:pt x="376" y="593"/>
                  </a:lnTo>
                  <a:lnTo>
                    <a:pt x="383" y="604"/>
                  </a:lnTo>
                  <a:lnTo>
                    <a:pt x="390" y="614"/>
                  </a:lnTo>
                  <a:lnTo>
                    <a:pt x="395" y="625"/>
                  </a:lnTo>
                  <a:lnTo>
                    <a:pt x="399" y="636"/>
                  </a:lnTo>
                  <a:lnTo>
                    <a:pt x="399" y="636"/>
                  </a:lnTo>
                  <a:lnTo>
                    <a:pt x="406" y="652"/>
                  </a:lnTo>
                  <a:lnTo>
                    <a:pt x="410" y="667"/>
                  </a:lnTo>
                  <a:lnTo>
                    <a:pt x="412" y="683"/>
                  </a:lnTo>
                  <a:lnTo>
                    <a:pt x="413" y="698"/>
                  </a:lnTo>
                  <a:lnTo>
                    <a:pt x="413" y="698"/>
                  </a:lnTo>
                  <a:lnTo>
                    <a:pt x="412" y="710"/>
                  </a:lnTo>
                  <a:lnTo>
                    <a:pt x="411" y="722"/>
                  </a:lnTo>
                  <a:lnTo>
                    <a:pt x="409" y="732"/>
                  </a:lnTo>
                  <a:lnTo>
                    <a:pt x="406" y="744"/>
                  </a:lnTo>
                  <a:lnTo>
                    <a:pt x="401" y="755"/>
                  </a:lnTo>
                  <a:lnTo>
                    <a:pt x="396" y="766"/>
                  </a:lnTo>
                  <a:lnTo>
                    <a:pt x="390" y="776"/>
                  </a:lnTo>
                  <a:lnTo>
                    <a:pt x="383" y="786"/>
                  </a:lnTo>
                  <a:lnTo>
                    <a:pt x="383" y="7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568486" y="5122637"/>
            <a:ext cx="869714" cy="869714"/>
            <a:chOff x="6568486" y="4905819"/>
            <a:chExt cx="869714" cy="869714"/>
          </a:xfrm>
        </p:grpSpPr>
        <p:sp>
          <p:nvSpPr>
            <p:cNvPr id="44" name="椭圆 43"/>
            <p:cNvSpPr/>
            <p:nvPr/>
          </p:nvSpPr>
          <p:spPr>
            <a:xfrm>
              <a:off x="6568486" y="4905819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45" name="Freeform 75"/>
            <p:cNvSpPr>
              <a:spLocks noEditPoints="1"/>
            </p:cNvSpPr>
            <p:nvPr/>
          </p:nvSpPr>
          <p:spPr bwMode="auto">
            <a:xfrm>
              <a:off x="6843005" y="5199331"/>
              <a:ext cx="322263" cy="282575"/>
            </a:xfrm>
            <a:custGeom>
              <a:avLst/>
              <a:gdLst>
                <a:gd name="T0" fmla="*/ 918 w 1018"/>
                <a:gd name="T1" fmla="*/ 194 h 891"/>
                <a:gd name="T2" fmla="*/ 888 w 1018"/>
                <a:gd name="T3" fmla="*/ 149 h 891"/>
                <a:gd name="T4" fmla="*/ 837 w 1018"/>
                <a:gd name="T5" fmla="*/ 128 h 891"/>
                <a:gd name="T6" fmla="*/ 427 w 1018"/>
                <a:gd name="T7" fmla="*/ 122 h 891"/>
                <a:gd name="T8" fmla="*/ 414 w 1018"/>
                <a:gd name="T9" fmla="*/ 96 h 891"/>
                <a:gd name="T10" fmla="*/ 397 w 1018"/>
                <a:gd name="T11" fmla="*/ 42 h 891"/>
                <a:gd name="T12" fmla="*/ 356 w 1018"/>
                <a:gd name="T13" fmla="*/ 8 h 891"/>
                <a:gd name="T14" fmla="*/ 191 w 1018"/>
                <a:gd name="T15" fmla="*/ 0 h 891"/>
                <a:gd name="T16" fmla="*/ 138 w 1018"/>
                <a:gd name="T17" fmla="*/ 16 h 891"/>
                <a:gd name="T18" fmla="*/ 103 w 1018"/>
                <a:gd name="T19" fmla="*/ 58 h 891"/>
                <a:gd name="T20" fmla="*/ 96 w 1018"/>
                <a:gd name="T21" fmla="*/ 255 h 891"/>
                <a:gd name="T22" fmla="*/ 42 w 1018"/>
                <a:gd name="T23" fmla="*/ 271 h 891"/>
                <a:gd name="T24" fmla="*/ 8 w 1018"/>
                <a:gd name="T25" fmla="*/ 312 h 891"/>
                <a:gd name="T26" fmla="*/ 64 w 1018"/>
                <a:gd name="T27" fmla="*/ 795 h 891"/>
                <a:gd name="T28" fmla="*/ 80 w 1018"/>
                <a:gd name="T29" fmla="*/ 849 h 891"/>
                <a:gd name="T30" fmla="*/ 122 w 1018"/>
                <a:gd name="T31" fmla="*/ 883 h 891"/>
                <a:gd name="T32" fmla="*/ 859 w 1018"/>
                <a:gd name="T33" fmla="*/ 891 h 891"/>
                <a:gd name="T34" fmla="*/ 912 w 1018"/>
                <a:gd name="T35" fmla="*/ 875 h 891"/>
                <a:gd name="T36" fmla="*/ 947 w 1018"/>
                <a:gd name="T37" fmla="*/ 832 h 891"/>
                <a:gd name="T38" fmla="*/ 1018 w 1018"/>
                <a:gd name="T39" fmla="*/ 350 h 891"/>
                <a:gd name="T40" fmla="*/ 1001 w 1018"/>
                <a:gd name="T41" fmla="*/ 296 h 891"/>
                <a:gd name="T42" fmla="*/ 960 w 1018"/>
                <a:gd name="T43" fmla="*/ 262 h 891"/>
                <a:gd name="T44" fmla="*/ 159 w 1018"/>
                <a:gd name="T45" fmla="*/ 96 h 891"/>
                <a:gd name="T46" fmla="*/ 173 w 1018"/>
                <a:gd name="T47" fmla="*/ 69 h 891"/>
                <a:gd name="T48" fmla="*/ 324 w 1018"/>
                <a:gd name="T49" fmla="*/ 65 h 891"/>
                <a:gd name="T50" fmla="*/ 349 w 1018"/>
                <a:gd name="T51" fmla="*/ 89 h 891"/>
                <a:gd name="T52" fmla="*/ 358 w 1018"/>
                <a:gd name="T53" fmla="*/ 132 h 891"/>
                <a:gd name="T54" fmla="*/ 392 w 1018"/>
                <a:gd name="T55" fmla="*/ 174 h 891"/>
                <a:gd name="T56" fmla="*/ 446 w 1018"/>
                <a:gd name="T57" fmla="*/ 191 h 891"/>
                <a:gd name="T58" fmla="*/ 849 w 1018"/>
                <a:gd name="T59" fmla="*/ 200 h 891"/>
                <a:gd name="T60" fmla="*/ 159 w 1018"/>
                <a:gd name="T61" fmla="*/ 255 h 891"/>
                <a:gd name="T62" fmla="*/ 886 w 1018"/>
                <a:gd name="T63" fmla="*/ 812 h 891"/>
                <a:gd name="T64" fmla="*/ 159 w 1018"/>
                <a:gd name="T65" fmla="*/ 826 h 891"/>
                <a:gd name="T66" fmla="*/ 132 w 1018"/>
                <a:gd name="T67" fmla="*/ 812 h 891"/>
                <a:gd name="T68" fmla="*/ 65 w 1018"/>
                <a:gd name="T69" fmla="*/ 344 h 891"/>
                <a:gd name="T70" fmla="*/ 89 w 1018"/>
                <a:gd name="T71" fmla="*/ 319 h 891"/>
                <a:gd name="T72" fmla="*/ 940 w 1018"/>
                <a:gd name="T73" fmla="*/ 323 h 891"/>
                <a:gd name="T74" fmla="*/ 891 w 1018"/>
                <a:gd name="T75" fmla="*/ 795 h 891"/>
                <a:gd name="T76" fmla="*/ 203 w 1018"/>
                <a:gd name="T77" fmla="*/ 385 h 891"/>
                <a:gd name="T78" fmla="*/ 170 w 1018"/>
                <a:gd name="T79" fmla="*/ 407 h 891"/>
                <a:gd name="T80" fmla="*/ 153 w 1018"/>
                <a:gd name="T81" fmla="*/ 451 h 891"/>
                <a:gd name="T82" fmla="*/ 170 w 1018"/>
                <a:gd name="T83" fmla="*/ 578 h 891"/>
                <a:gd name="T84" fmla="*/ 221 w 1018"/>
                <a:gd name="T85" fmla="*/ 632 h 891"/>
                <a:gd name="T86" fmla="*/ 469 w 1018"/>
                <a:gd name="T87" fmla="*/ 635 h 891"/>
                <a:gd name="T88" fmla="*/ 512 w 1018"/>
                <a:gd name="T89" fmla="*/ 618 h 891"/>
                <a:gd name="T90" fmla="*/ 537 w 1018"/>
                <a:gd name="T91" fmla="*/ 581 h 891"/>
                <a:gd name="T92" fmla="*/ 540 w 1018"/>
                <a:gd name="T93" fmla="*/ 453 h 891"/>
                <a:gd name="T94" fmla="*/ 523 w 1018"/>
                <a:gd name="T95" fmla="*/ 410 h 891"/>
                <a:gd name="T96" fmla="*/ 485 w 1018"/>
                <a:gd name="T97" fmla="*/ 385 h 891"/>
                <a:gd name="T98" fmla="*/ 477 w 1018"/>
                <a:gd name="T99" fmla="*/ 557 h 891"/>
                <a:gd name="T100" fmla="*/ 462 w 1018"/>
                <a:gd name="T101" fmla="*/ 572 h 891"/>
                <a:gd name="T102" fmla="*/ 229 w 1018"/>
                <a:gd name="T103" fmla="*/ 554 h 891"/>
                <a:gd name="T104" fmla="*/ 223 w 1018"/>
                <a:gd name="T105" fmla="*/ 447 h 891"/>
                <a:gd name="T106" fmla="*/ 473 w 1018"/>
                <a:gd name="T107" fmla="*/ 45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18" h="891">
                  <a:moveTo>
                    <a:pt x="922" y="255"/>
                  </a:moveTo>
                  <a:lnTo>
                    <a:pt x="922" y="222"/>
                  </a:lnTo>
                  <a:lnTo>
                    <a:pt x="922" y="222"/>
                  </a:lnTo>
                  <a:lnTo>
                    <a:pt x="922" y="213"/>
                  </a:lnTo>
                  <a:lnTo>
                    <a:pt x="921" y="203"/>
                  </a:lnTo>
                  <a:lnTo>
                    <a:pt x="918" y="194"/>
                  </a:lnTo>
                  <a:lnTo>
                    <a:pt x="915" y="186"/>
                  </a:lnTo>
                  <a:lnTo>
                    <a:pt x="911" y="177"/>
                  </a:lnTo>
                  <a:lnTo>
                    <a:pt x="906" y="170"/>
                  </a:lnTo>
                  <a:lnTo>
                    <a:pt x="901" y="162"/>
                  </a:lnTo>
                  <a:lnTo>
                    <a:pt x="894" y="155"/>
                  </a:lnTo>
                  <a:lnTo>
                    <a:pt x="888" y="149"/>
                  </a:lnTo>
                  <a:lnTo>
                    <a:pt x="880" y="144"/>
                  </a:lnTo>
                  <a:lnTo>
                    <a:pt x="873" y="139"/>
                  </a:lnTo>
                  <a:lnTo>
                    <a:pt x="864" y="134"/>
                  </a:lnTo>
                  <a:lnTo>
                    <a:pt x="856" y="131"/>
                  </a:lnTo>
                  <a:lnTo>
                    <a:pt x="846" y="129"/>
                  </a:lnTo>
                  <a:lnTo>
                    <a:pt x="837" y="128"/>
                  </a:lnTo>
                  <a:lnTo>
                    <a:pt x="828" y="127"/>
                  </a:lnTo>
                  <a:lnTo>
                    <a:pt x="446" y="127"/>
                  </a:lnTo>
                  <a:lnTo>
                    <a:pt x="446" y="127"/>
                  </a:lnTo>
                  <a:lnTo>
                    <a:pt x="439" y="127"/>
                  </a:lnTo>
                  <a:lnTo>
                    <a:pt x="433" y="125"/>
                  </a:lnTo>
                  <a:lnTo>
                    <a:pt x="427" y="122"/>
                  </a:lnTo>
                  <a:lnTo>
                    <a:pt x="423" y="118"/>
                  </a:lnTo>
                  <a:lnTo>
                    <a:pt x="419" y="113"/>
                  </a:lnTo>
                  <a:lnTo>
                    <a:pt x="417" y="108"/>
                  </a:lnTo>
                  <a:lnTo>
                    <a:pt x="415" y="102"/>
                  </a:lnTo>
                  <a:lnTo>
                    <a:pt x="414" y="96"/>
                  </a:lnTo>
                  <a:lnTo>
                    <a:pt x="414" y="96"/>
                  </a:lnTo>
                  <a:lnTo>
                    <a:pt x="414" y="86"/>
                  </a:lnTo>
                  <a:lnTo>
                    <a:pt x="411" y="76"/>
                  </a:lnTo>
                  <a:lnTo>
                    <a:pt x="409" y="67"/>
                  </a:lnTo>
                  <a:lnTo>
                    <a:pt x="406" y="58"/>
                  </a:lnTo>
                  <a:lnTo>
                    <a:pt x="402" y="50"/>
                  </a:lnTo>
                  <a:lnTo>
                    <a:pt x="397" y="42"/>
                  </a:lnTo>
                  <a:lnTo>
                    <a:pt x="392" y="35"/>
                  </a:lnTo>
                  <a:lnTo>
                    <a:pt x="386" y="28"/>
                  </a:lnTo>
                  <a:lnTo>
                    <a:pt x="379" y="22"/>
                  </a:lnTo>
                  <a:lnTo>
                    <a:pt x="372" y="16"/>
                  </a:lnTo>
                  <a:lnTo>
                    <a:pt x="364" y="12"/>
                  </a:lnTo>
                  <a:lnTo>
                    <a:pt x="356" y="8"/>
                  </a:lnTo>
                  <a:lnTo>
                    <a:pt x="347" y="5"/>
                  </a:lnTo>
                  <a:lnTo>
                    <a:pt x="337" y="2"/>
                  </a:lnTo>
                  <a:lnTo>
                    <a:pt x="328" y="0"/>
                  </a:lnTo>
                  <a:lnTo>
                    <a:pt x="318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82" y="0"/>
                  </a:lnTo>
                  <a:lnTo>
                    <a:pt x="172" y="2"/>
                  </a:lnTo>
                  <a:lnTo>
                    <a:pt x="162" y="5"/>
                  </a:lnTo>
                  <a:lnTo>
                    <a:pt x="154" y="8"/>
                  </a:lnTo>
                  <a:lnTo>
                    <a:pt x="145" y="12"/>
                  </a:lnTo>
                  <a:lnTo>
                    <a:pt x="138" y="16"/>
                  </a:lnTo>
                  <a:lnTo>
                    <a:pt x="130" y="22"/>
                  </a:lnTo>
                  <a:lnTo>
                    <a:pt x="124" y="28"/>
                  </a:lnTo>
                  <a:lnTo>
                    <a:pt x="117" y="35"/>
                  </a:lnTo>
                  <a:lnTo>
                    <a:pt x="112" y="42"/>
                  </a:lnTo>
                  <a:lnTo>
                    <a:pt x="108" y="50"/>
                  </a:lnTo>
                  <a:lnTo>
                    <a:pt x="103" y="58"/>
                  </a:lnTo>
                  <a:lnTo>
                    <a:pt x="100" y="67"/>
                  </a:lnTo>
                  <a:lnTo>
                    <a:pt x="98" y="76"/>
                  </a:lnTo>
                  <a:lnTo>
                    <a:pt x="96" y="86"/>
                  </a:lnTo>
                  <a:lnTo>
                    <a:pt x="96" y="96"/>
                  </a:lnTo>
                  <a:lnTo>
                    <a:pt x="96" y="255"/>
                  </a:lnTo>
                  <a:lnTo>
                    <a:pt x="96" y="255"/>
                  </a:lnTo>
                  <a:lnTo>
                    <a:pt x="86" y="255"/>
                  </a:lnTo>
                  <a:lnTo>
                    <a:pt x="77" y="257"/>
                  </a:lnTo>
                  <a:lnTo>
                    <a:pt x="67" y="259"/>
                  </a:lnTo>
                  <a:lnTo>
                    <a:pt x="58" y="262"/>
                  </a:lnTo>
                  <a:lnTo>
                    <a:pt x="50" y="266"/>
                  </a:lnTo>
                  <a:lnTo>
                    <a:pt x="42" y="271"/>
                  </a:lnTo>
                  <a:lnTo>
                    <a:pt x="35" y="276"/>
                  </a:lnTo>
                  <a:lnTo>
                    <a:pt x="28" y="282"/>
                  </a:lnTo>
                  <a:lnTo>
                    <a:pt x="22" y="289"/>
                  </a:lnTo>
                  <a:lnTo>
                    <a:pt x="17" y="296"/>
                  </a:lnTo>
                  <a:lnTo>
                    <a:pt x="12" y="304"/>
                  </a:lnTo>
                  <a:lnTo>
                    <a:pt x="8" y="312"/>
                  </a:lnTo>
                  <a:lnTo>
                    <a:pt x="5" y="321"/>
                  </a:lnTo>
                  <a:lnTo>
                    <a:pt x="3" y="331"/>
                  </a:lnTo>
                  <a:lnTo>
                    <a:pt x="0" y="340"/>
                  </a:lnTo>
                  <a:lnTo>
                    <a:pt x="0" y="350"/>
                  </a:lnTo>
                  <a:lnTo>
                    <a:pt x="64" y="795"/>
                  </a:lnTo>
                  <a:lnTo>
                    <a:pt x="64" y="795"/>
                  </a:lnTo>
                  <a:lnTo>
                    <a:pt x="65" y="805"/>
                  </a:lnTo>
                  <a:lnTo>
                    <a:pt x="66" y="815"/>
                  </a:lnTo>
                  <a:lnTo>
                    <a:pt x="68" y="823"/>
                  </a:lnTo>
                  <a:lnTo>
                    <a:pt x="71" y="832"/>
                  </a:lnTo>
                  <a:lnTo>
                    <a:pt x="76" y="840"/>
                  </a:lnTo>
                  <a:lnTo>
                    <a:pt x="80" y="849"/>
                  </a:lnTo>
                  <a:lnTo>
                    <a:pt x="85" y="855"/>
                  </a:lnTo>
                  <a:lnTo>
                    <a:pt x="92" y="863"/>
                  </a:lnTo>
                  <a:lnTo>
                    <a:pt x="99" y="868"/>
                  </a:lnTo>
                  <a:lnTo>
                    <a:pt x="106" y="875"/>
                  </a:lnTo>
                  <a:lnTo>
                    <a:pt x="114" y="879"/>
                  </a:lnTo>
                  <a:lnTo>
                    <a:pt x="122" y="883"/>
                  </a:lnTo>
                  <a:lnTo>
                    <a:pt x="131" y="887"/>
                  </a:lnTo>
                  <a:lnTo>
                    <a:pt x="140" y="889"/>
                  </a:lnTo>
                  <a:lnTo>
                    <a:pt x="150" y="890"/>
                  </a:lnTo>
                  <a:lnTo>
                    <a:pt x="159" y="891"/>
                  </a:lnTo>
                  <a:lnTo>
                    <a:pt x="859" y="891"/>
                  </a:lnTo>
                  <a:lnTo>
                    <a:pt x="859" y="891"/>
                  </a:lnTo>
                  <a:lnTo>
                    <a:pt x="868" y="890"/>
                  </a:lnTo>
                  <a:lnTo>
                    <a:pt x="878" y="889"/>
                  </a:lnTo>
                  <a:lnTo>
                    <a:pt x="888" y="887"/>
                  </a:lnTo>
                  <a:lnTo>
                    <a:pt x="896" y="883"/>
                  </a:lnTo>
                  <a:lnTo>
                    <a:pt x="905" y="879"/>
                  </a:lnTo>
                  <a:lnTo>
                    <a:pt x="912" y="875"/>
                  </a:lnTo>
                  <a:lnTo>
                    <a:pt x="920" y="868"/>
                  </a:lnTo>
                  <a:lnTo>
                    <a:pt x="926" y="863"/>
                  </a:lnTo>
                  <a:lnTo>
                    <a:pt x="933" y="855"/>
                  </a:lnTo>
                  <a:lnTo>
                    <a:pt x="938" y="849"/>
                  </a:lnTo>
                  <a:lnTo>
                    <a:pt x="942" y="840"/>
                  </a:lnTo>
                  <a:lnTo>
                    <a:pt x="947" y="832"/>
                  </a:lnTo>
                  <a:lnTo>
                    <a:pt x="950" y="823"/>
                  </a:lnTo>
                  <a:lnTo>
                    <a:pt x="952" y="815"/>
                  </a:lnTo>
                  <a:lnTo>
                    <a:pt x="954" y="805"/>
                  </a:lnTo>
                  <a:lnTo>
                    <a:pt x="954" y="795"/>
                  </a:lnTo>
                  <a:lnTo>
                    <a:pt x="1018" y="350"/>
                  </a:lnTo>
                  <a:lnTo>
                    <a:pt x="1018" y="350"/>
                  </a:lnTo>
                  <a:lnTo>
                    <a:pt x="1018" y="340"/>
                  </a:lnTo>
                  <a:lnTo>
                    <a:pt x="1017" y="331"/>
                  </a:lnTo>
                  <a:lnTo>
                    <a:pt x="1013" y="321"/>
                  </a:lnTo>
                  <a:lnTo>
                    <a:pt x="1010" y="312"/>
                  </a:lnTo>
                  <a:lnTo>
                    <a:pt x="1007" y="304"/>
                  </a:lnTo>
                  <a:lnTo>
                    <a:pt x="1001" y="296"/>
                  </a:lnTo>
                  <a:lnTo>
                    <a:pt x="996" y="289"/>
                  </a:lnTo>
                  <a:lnTo>
                    <a:pt x="990" y="282"/>
                  </a:lnTo>
                  <a:lnTo>
                    <a:pt x="983" y="276"/>
                  </a:lnTo>
                  <a:lnTo>
                    <a:pt x="976" y="271"/>
                  </a:lnTo>
                  <a:lnTo>
                    <a:pt x="968" y="266"/>
                  </a:lnTo>
                  <a:lnTo>
                    <a:pt x="960" y="262"/>
                  </a:lnTo>
                  <a:lnTo>
                    <a:pt x="951" y="259"/>
                  </a:lnTo>
                  <a:lnTo>
                    <a:pt x="941" y="257"/>
                  </a:lnTo>
                  <a:lnTo>
                    <a:pt x="933" y="255"/>
                  </a:lnTo>
                  <a:lnTo>
                    <a:pt x="922" y="255"/>
                  </a:lnTo>
                  <a:lnTo>
                    <a:pt x="922" y="255"/>
                  </a:lnTo>
                  <a:close/>
                  <a:moveTo>
                    <a:pt x="159" y="96"/>
                  </a:moveTo>
                  <a:lnTo>
                    <a:pt x="159" y="96"/>
                  </a:lnTo>
                  <a:lnTo>
                    <a:pt x="160" y="89"/>
                  </a:lnTo>
                  <a:lnTo>
                    <a:pt x="161" y="83"/>
                  </a:lnTo>
                  <a:lnTo>
                    <a:pt x="165" y="78"/>
                  </a:lnTo>
                  <a:lnTo>
                    <a:pt x="169" y="73"/>
                  </a:lnTo>
                  <a:lnTo>
                    <a:pt x="173" y="69"/>
                  </a:lnTo>
                  <a:lnTo>
                    <a:pt x="179" y="66"/>
                  </a:lnTo>
                  <a:lnTo>
                    <a:pt x="185" y="65"/>
                  </a:lnTo>
                  <a:lnTo>
                    <a:pt x="191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24" y="65"/>
                  </a:lnTo>
                  <a:lnTo>
                    <a:pt x="331" y="66"/>
                  </a:lnTo>
                  <a:lnTo>
                    <a:pt x="336" y="69"/>
                  </a:lnTo>
                  <a:lnTo>
                    <a:pt x="341" y="73"/>
                  </a:lnTo>
                  <a:lnTo>
                    <a:pt x="345" y="78"/>
                  </a:lnTo>
                  <a:lnTo>
                    <a:pt x="348" y="83"/>
                  </a:lnTo>
                  <a:lnTo>
                    <a:pt x="349" y="89"/>
                  </a:lnTo>
                  <a:lnTo>
                    <a:pt x="350" y="96"/>
                  </a:lnTo>
                  <a:lnTo>
                    <a:pt x="350" y="96"/>
                  </a:lnTo>
                  <a:lnTo>
                    <a:pt x="350" y="105"/>
                  </a:lnTo>
                  <a:lnTo>
                    <a:pt x="352" y="115"/>
                  </a:lnTo>
                  <a:lnTo>
                    <a:pt x="354" y="124"/>
                  </a:lnTo>
                  <a:lnTo>
                    <a:pt x="358" y="132"/>
                  </a:lnTo>
                  <a:lnTo>
                    <a:pt x="362" y="141"/>
                  </a:lnTo>
                  <a:lnTo>
                    <a:pt x="366" y="148"/>
                  </a:lnTo>
                  <a:lnTo>
                    <a:pt x="372" y="156"/>
                  </a:lnTo>
                  <a:lnTo>
                    <a:pt x="378" y="163"/>
                  </a:lnTo>
                  <a:lnTo>
                    <a:pt x="385" y="169"/>
                  </a:lnTo>
                  <a:lnTo>
                    <a:pt x="392" y="174"/>
                  </a:lnTo>
                  <a:lnTo>
                    <a:pt x="400" y="179"/>
                  </a:lnTo>
                  <a:lnTo>
                    <a:pt x="408" y="184"/>
                  </a:lnTo>
                  <a:lnTo>
                    <a:pt x="417" y="187"/>
                  </a:lnTo>
                  <a:lnTo>
                    <a:pt x="426" y="189"/>
                  </a:lnTo>
                  <a:lnTo>
                    <a:pt x="436" y="190"/>
                  </a:lnTo>
                  <a:lnTo>
                    <a:pt x="446" y="191"/>
                  </a:lnTo>
                  <a:lnTo>
                    <a:pt x="828" y="191"/>
                  </a:lnTo>
                  <a:lnTo>
                    <a:pt x="828" y="191"/>
                  </a:lnTo>
                  <a:lnTo>
                    <a:pt x="833" y="191"/>
                  </a:lnTo>
                  <a:lnTo>
                    <a:pt x="839" y="193"/>
                  </a:lnTo>
                  <a:lnTo>
                    <a:pt x="845" y="197"/>
                  </a:lnTo>
                  <a:lnTo>
                    <a:pt x="849" y="200"/>
                  </a:lnTo>
                  <a:lnTo>
                    <a:pt x="853" y="205"/>
                  </a:lnTo>
                  <a:lnTo>
                    <a:pt x="857" y="211"/>
                  </a:lnTo>
                  <a:lnTo>
                    <a:pt x="859" y="216"/>
                  </a:lnTo>
                  <a:lnTo>
                    <a:pt x="859" y="222"/>
                  </a:lnTo>
                  <a:lnTo>
                    <a:pt x="859" y="255"/>
                  </a:lnTo>
                  <a:lnTo>
                    <a:pt x="159" y="255"/>
                  </a:lnTo>
                  <a:lnTo>
                    <a:pt x="159" y="96"/>
                  </a:lnTo>
                  <a:close/>
                  <a:moveTo>
                    <a:pt x="891" y="795"/>
                  </a:moveTo>
                  <a:lnTo>
                    <a:pt x="891" y="795"/>
                  </a:lnTo>
                  <a:lnTo>
                    <a:pt x="890" y="802"/>
                  </a:lnTo>
                  <a:lnTo>
                    <a:pt x="888" y="807"/>
                  </a:lnTo>
                  <a:lnTo>
                    <a:pt x="886" y="812"/>
                  </a:lnTo>
                  <a:lnTo>
                    <a:pt x="881" y="818"/>
                  </a:lnTo>
                  <a:lnTo>
                    <a:pt x="877" y="821"/>
                  </a:lnTo>
                  <a:lnTo>
                    <a:pt x="872" y="824"/>
                  </a:lnTo>
                  <a:lnTo>
                    <a:pt x="865" y="826"/>
                  </a:lnTo>
                  <a:lnTo>
                    <a:pt x="859" y="826"/>
                  </a:lnTo>
                  <a:lnTo>
                    <a:pt x="159" y="826"/>
                  </a:lnTo>
                  <a:lnTo>
                    <a:pt x="159" y="826"/>
                  </a:lnTo>
                  <a:lnTo>
                    <a:pt x="153" y="826"/>
                  </a:lnTo>
                  <a:lnTo>
                    <a:pt x="147" y="824"/>
                  </a:lnTo>
                  <a:lnTo>
                    <a:pt x="141" y="821"/>
                  </a:lnTo>
                  <a:lnTo>
                    <a:pt x="137" y="818"/>
                  </a:lnTo>
                  <a:lnTo>
                    <a:pt x="132" y="812"/>
                  </a:lnTo>
                  <a:lnTo>
                    <a:pt x="130" y="807"/>
                  </a:lnTo>
                  <a:lnTo>
                    <a:pt x="128" y="802"/>
                  </a:lnTo>
                  <a:lnTo>
                    <a:pt x="127" y="795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5" y="344"/>
                  </a:lnTo>
                  <a:lnTo>
                    <a:pt x="66" y="337"/>
                  </a:lnTo>
                  <a:lnTo>
                    <a:pt x="69" y="332"/>
                  </a:lnTo>
                  <a:lnTo>
                    <a:pt x="73" y="328"/>
                  </a:lnTo>
                  <a:lnTo>
                    <a:pt x="78" y="323"/>
                  </a:lnTo>
                  <a:lnTo>
                    <a:pt x="83" y="321"/>
                  </a:lnTo>
                  <a:lnTo>
                    <a:pt x="89" y="319"/>
                  </a:lnTo>
                  <a:lnTo>
                    <a:pt x="96" y="318"/>
                  </a:lnTo>
                  <a:lnTo>
                    <a:pt x="922" y="318"/>
                  </a:lnTo>
                  <a:lnTo>
                    <a:pt x="922" y="318"/>
                  </a:lnTo>
                  <a:lnTo>
                    <a:pt x="929" y="319"/>
                  </a:lnTo>
                  <a:lnTo>
                    <a:pt x="935" y="321"/>
                  </a:lnTo>
                  <a:lnTo>
                    <a:pt x="940" y="323"/>
                  </a:lnTo>
                  <a:lnTo>
                    <a:pt x="945" y="328"/>
                  </a:lnTo>
                  <a:lnTo>
                    <a:pt x="949" y="332"/>
                  </a:lnTo>
                  <a:lnTo>
                    <a:pt x="952" y="337"/>
                  </a:lnTo>
                  <a:lnTo>
                    <a:pt x="953" y="344"/>
                  </a:lnTo>
                  <a:lnTo>
                    <a:pt x="954" y="350"/>
                  </a:lnTo>
                  <a:lnTo>
                    <a:pt x="891" y="795"/>
                  </a:lnTo>
                  <a:close/>
                  <a:moveTo>
                    <a:pt x="462" y="381"/>
                  </a:moveTo>
                  <a:lnTo>
                    <a:pt x="228" y="381"/>
                  </a:lnTo>
                  <a:lnTo>
                    <a:pt x="228" y="381"/>
                  </a:lnTo>
                  <a:lnTo>
                    <a:pt x="219" y="382"/>
                  </a:lnTo>
                  <a:lnTo>
                    <a:pt x="211" y="383"/>
                  </a:lnTo>
                  <a:lnTo>
                    <a:pt x="203" y="385"/>
                  </a:lnTo>
                  <a:lnTo>
                    <a:pt x="196" y="389"/>
                  </a:lnTo>
                  <a:lnTo>
                    <a:pt x="189" y="392"/>
                  </a:lnTo>
                  <a:lnTo>
                    <a:pt x="183" y="396"/>
                  </a:lnTo>
                  <a:lnTo>
                    <a:pt x="176" y="402"/>
                  </a:lnTo>
                  <a:lnTo>
                    <a:pt x="170" y="407"/>
                  </a:lnTo>
                  <a:lnTo>
                    <a:pt x="170" y="407"/>
                  </a:lnTo>
                  <a:lnTo>
                    <a:pt x="166" y="413"/>
                  </a:lnTo>
                  <a:lnTo>
                    <a:pt x="161" y="421"/>
                  </a:lnTo>
                  <a:lnTo>
                    <a:pt x="158" y="428"/>
                  </a:lnTo>
                  <a:lnTo>
                    <a:pt x="155" y="436"/>
                  </a:lnTo>
                  <a:lnTo>
                    <a:pt x="154" y="443"/>
                  </a:lnTo>
                  <a:lnTo>
                    <a:pt x="153" y="451"/>
                  </a:lnTo>
                  <a:lnTo>
                    <a:pt x="153" y="459"/>
                  </a:lnTo>
                  <a:lnTo>
                    <a:pt x="153" y="468"/>
                  </a:lnTo>
                  <a:lnTo>
                    <a:pt x="167" y="564"/>
                  </a:lnTo>
                  <a:lnTo>
                    <a:pt x="167" y="564"/>
                  </a:lnTo>
                  <a:lnTo>
                    <a:pt x="168" y="571"/>
                  </a:lnTo>
                  <a:lnTo>
                    <a:pt x="170" y="578"/>
                  </a:lnTo>
                  <a:lnTo>
                    <a:pt x="175" y="591"/>
                  </a:lnTo>
                  <a:lnTo>
                    <a:pt x="183" y="603"/>
                  </a:lnTo>
                  <a:lnTo>
                    <a:pt x="192" y="614"/>
                  </a:lnTo>
                  <a:lnTo>
                    <a:pt x="203" y="623"/>
                  </a:lnTo>
                  <a:lnTo>
                    <a:pt x="215" y="630"/>
                  </a:lnTo>
                  <a:lnTo>
                    <a:pt x="221" y="632"/>
                  </a:lnTo>
                  <a:lnTo>
                    <a:pt x="228" y="634"/>
                  </a:lnTo>
                  <a:lnTo>
                    <a:pt x="234" y="635"/>
                  </a:lnTo>
                  <a:lnTo>
                    <a:pt x="241" y="635"/>
                  </a:lnTo>
                  <a:lnTo>
                    <a:pt x="462" y="637"/>
                  </a:lnTo>
                  <a:lnTo>
                    <a:pt x="462" y="637"/>
                  </a:lnTo>
                  <a:lnTo>
                    <a:pt x="469" y="635"/>
                  </a:lnTo>
                  <a:lnTo>
                    <a:pt x="478" y="634"/>
                  </a:lnTo>
                  <a:lnTo>
                    <a:pt x="485" y="632"/>
                  </a:lnTo>
                  <a:lnTo>
                    <a:pt x="492" y="630"/>
                  </a:lnTo>
                  <a:lnTo>
                    <a:pt x="499" y="627"/>
                  </a:lnTo>
                  <a:lnTo>
                    <a:pt x="506" y="623"/>
                  </a:lnTo>
                  <a:lnTo>
                    <a:pt x="512" y="618"/>
                  </a:lnTo>
                  <a:lnTo>
                    <a:pt x="518" y="613"/>
                  </a:lnTo>
                  <a:lnTo>
                    <a:pt x="523" y="608"/>
                  </a:lnTo>
                  <a:lnTo>
                    <a:pt x="527" y="601"/>
                  </a:lnTo>
                  <a:lnTo>
                    <a:pt x="532" y="595"/>
                  </a:lnTo>
                  <a:lnTo>
                    <a:pt x="535" y="587"/>
                  </a:lnTo>
                  <a:lnTo>
                    <a:pt x="537" y="581"/>
                  </a:lnTo>
                  <a:lnTo>
                    <a:pt x="539" y="572"/>
                  </a:lnTo>
                  <a:lnTo>
                    <a:pt x="540" y="565"/>
                  </a:lnTo>
                  <a:lnTo>
                    <a:pt x="541" y="557"/>
                  </a:lnTo>
                  <a:lnTo>
                    <a:pt x="541" y="462"/>
                  </a:lnTo>
                  <a:lnTo>
                    <a:pt x="541" y="462"/>
                  </a:lnTo>
                  <a:lnTo>
                    <a:pt x="540" y="453"/>
                  </a:lnTo>
                  <a:lnTo>
                    <a:pt x="539" y="446"/>
                  </a:lnTo>
                  <a:lnTo>
                    <a:pt x="537" y="438"/>
                  </a:lnTo>
                  <a:lnTo>
                    <a:pt x="535" y="431"/>
                  </a:lnTo>
                  <a:lnTo>
                    <a:pt x="532" y="423"/>
                  </a:lnTo>
                  <a:lnTo>
                    <a:pt x="527" y="417"/>
                  </a:lnTo>
                  <a:lnTo>
                    <a:pt x="523" y="410"/>
                  </a:lnTo>
                  <a:lnTo>
                    <a:pt x="518" y="405"/>
                  </a:lnTo>
                  <a:lnTo>
                    <a:pt x="512" y="399"/>
                  </a:lnTo>
                  <a:lnTo>
                    <a:pt x="506" y="395"/>
                  </a:lnTo>
                  <a:lnTo>
                    <a:pt x="499" y="391"/>
                  </a:lnTo>
                  <a:lnTo>
                    <a:pt x="492" y="388"/>
                  </a:lnTo>
                  <a:lnTo>
                    <a:pt x="485" y="385"/>
                  </a:lnTo>
                  <a:lnTo>
                    <a:pt x="478" y="383"/>
                  </a:lnTo>
                  <a:lnTo>
                    <a:pt x="469" y="382"/>
                  </a:lnTo>
                  <a:lnTo>
                    <a:pt x="462" y="381"/>
                  </a:lnTo>
                  <a:lnTo>
                    <a:pt x="462" y="381"/>
                  </a:lnTo>
                  <a:close/>
                  <a:moveTo>
                    <a:pt x="477" y="557"/>
                  </a:moveTo>
                  <a:lnTo>
                    <a:pt x="477" y="557"/>
                  </a:lnTo>
                  <a:lnTo>
                    <a:pt x="477" y="560"/>
                  </a:lnTo>
                  <a:lnTo>
                    <a:pt x="476" y="562"/>
                  </a:lnTo>
                  <a:lnTo>
                    <a:pt x="473" y="568"/>
                  </a:lnTo>
                  <a:lnTo>
                    <a:pt x="467" y="571"/>
                  </a:lnTo>
                  <a:lnTo>
                    <a:pt x="465" y="572"/>
                  </a:lnTo>
                  <a:lnTo>
                    <a:pt x="462" y="572"/>
                  </a:lnTo>
                  <a:lnTo>
                    <a:pt x="242" y="572"/>
                  </a:lnTo>
                  <a:lnTo>
                    <a:pt x="242" y="572"/>
                  </a:lnTo>
                  <a:lnTo>
                    <a:pt x="239" y="570"/>
                  </a:lnTo>
                  <a:lnTo>
                    <a:pt x="234" y="566"/>
                  </a:lnTo>
                  <a:lnTo>
                    <a:pt x="231" y="560"/>
                  </a:lnTo>
                  <a:lnTo>
                    <a:pt x="229" y="554"/>
                  </a:lnTo>
                  <a:lnTo>
                    <a:pt x="216" y="459"/>
                  </a:lnTo>
                  <a:lnTo>
                    <a:pt x="216" y="459"/>
                  </a:lnTo>
                  <a:lnTo>
                    <a:pt x="216" y="453"/>
                  </a:lnTo>
                  <a:lnTo>
                    <a:pt x="218" y="449"/>
                  </a:lnTo>
                  <a:lnTo>
                    <a:pt x="218" y="449"/>
                  </a:lnTo>
                  <a:lnTo>
                    <a:pt x="223" y="447"/>
                  </a:lnTo>
                  <a:lnTo>
                    <a:pt x="228" y="446"/>
                  </a:lnTo>
                  <a:lnTo>
                    <a:pt x="462" y="446"/>
                  </a:lnTo>
                  <a:lnTo>
                    <a:pt x="462" y="446"/>
                  </a:lnTo>
                  <a:lnTo>
                    <a:pt x="465" y="446"/>
                  </a:lnTo>
                  <a:lnTo>
                    <a:pt x="467" y="447"/>
                  </a:lnTo>
                  <a:lnTo>
                    <a:pt x="473" y="450"/>
                  </a:lnTo>
                  <a:lnTo>
                    <a:pt x="476" y="455"/>
                  </a:lnTo>
                  <a:lnTo>
                    <a:pt x="477" y="458"/>
                  </a:lnTo>
                  <a:lnTo>
                    <a:pt x="477" y="462"/>
                  </a:lnTo>
                  <a:lnTo>
                    <a:pt x="477" y="5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753800" y="5122637"/>
            <a:ext cx="869714" cy="869714"/>
            <a:chOff x="4753800" y="4905819"/>
            <a:chExt cx="869714" cy="869714"/>
          </a:xfrm>
        </p:grpSpPr>
        <p:sp>
          <p:nvSpPr>
            <p:cNvPr id="47" name="椭圆 46"/>
            <p:cNvSpPr/>
            <p:nvPr/>
          </p:nvSpPr>
          <p:spPr>
            <a:xfrm>
              <a:off x="4753800" y="4905819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48" name="Freeform 32"/>
            <p:cNvSpPr>
              <a:spLocks noEditPoints="1"/>
            </p:cNvSpPr>
            <p:nvPr/>
          </p:nvSpPr>
          <p:spPr bwMode="auto">
            <a:xfrm>
              <a:off x="5027526" y="5269330"/>
              <a:ext cx="322263" cy="161925"/>
            </a:xfrm>
            <a:custGeom>
              <a:avLst/>
              <a:gdLst>
                <a:gd name="T0" fmla="*/ 891 w 1019"/>
                <a:gd name="T1" fmla="*/ 95 h 508"/>
                <a:gd name="T2" fmla="*/ 887 w 1019"/>
                <a:gd name="T3" fmla="*/ 67 h 508"/>
                <a:gd name="T4" fmla="*/ 875 w 1019"/>
                <a:gd name="T5" fmla="*/ 41 h 508"/>
                <a:gd name="T6" fmla="*/ 857 w 1019"/>
                <a:gd name="T7" fmla="*/ 22 h 508"/>
                <a:gd name="T8" fmla="*/ 833 w 1019"/>
                <a:gd name="T9" fmla="*/ 7 h 508"/>
                <a:gd name="T10" fmla="*/ 805 w 1019"/>
                <a:gd name="T11" fmla="*/ 1 h 508"/>
                <a:gd name="T12" fmla="*/ 96 w 1019"/>
                <a:gd name="T13" fmla="*/ 0 h 508"/>
                <a:gd name="T14" fmla="*/ 68 w 1019"/>
                <a:gd name="T15" fmla="*/ 4 h 508"/>
                <a:gd name="T16" fmla="*/ 42 w 1019"/>
                <a:gd name="T17" fmla="*/ 16 h 508"/>
                <a:gd name="T18" fmla="*/ 22 w 1019"/>
                <a:gd name="T19" fmla="*/ 35 h 508"/>
                <a:gd name="T20" fmla="*/ 8 w 1019"/>
                <a:gd name="T21" fmla="*/ 59 h 508"/>
                <a:gd name="T22" fmla="*/ 2 w 1019"/>
                <a:gd name="T23" fmla="*/ 85 h 508"/>
                <a:gd name="T24" fmla="*/ 0 w 1019"/>
                <a:gd name="T25" fmla="*/ 414 h 508"/>
                <a:gd name="T26" fmla="*/ 5 w 1019"/>
                <a:gd name="T27" fmla="*/ 442 h 508"/>
                <a:gd name="T28" fmla="*/ 17 w 1019"/>
                <a:gd name="T29" fmla="*/ 466 h 508"/>
                <a:gd name="T30" fmla="*/ 35 w 1019"/>
                <a:gd name="T31" fmla="*/ 487 h 508"/>
                <a:gd name="T32" fmla="*/ 58 w 1019"/>
                <a:gd name="T33" fmla="*/ 501 h 508"/>
                <a:gd name="T34" fmla="*/ 86 w 1019"/>
                <a:gd name="T35" fmla="*/ 508 h 508"/>
                <a:gd name="T36" fmla="*/ 796 w 1019"/>
                <a:gd name="T37" fmla="*/ 508 h 508"/>
                <a:gd name="T38" fmla="*/ 824 w 1019"/>
                <a:gd name="T39" fmla="*/ 504 h 508"/>
                <a:gd name="T40" fmla="*/ 849 w 1019"/>
                <a:gd name="T41" fmla="*/ 492 h 508"/>
                <a:gd name="T42" fmla="*/ 870 w 1019"/>
                <a:gd name="T43" fmla="*/ 474 h 508"/>
                <a:gd name="T44" fmla="*/ 883 w 1019"/>
                <a:gd name="T45" fmla="*/ 450 h 508"/>
                <a:gd name="T46" fmla="*/ 891 w 1019"/>
                <a:gd name="T47" fmla="*/ 423 h 508"/>
                <a:gd name="T48" fmla="*/ 954 w 1019"/>
                <a:gd name="T49" fmla="*/ 414 h 508"/>
                <a:gd name="T50" fmla="*/ 979 w 1019"/>
                <a:gd name="T51" fmla="*/ 408 h 508"/>
                <a:gd name="T52" fmla="*/ 1008 w 1019"/>
                <a:gd name="T53" fmla="*/ 385 h 508"/>
                <a:gd name="T54" fmla="*/ 1018 w 1019"/>
                <a:gd name="T55" fmla="*/ 356 h 508"/>
                <a:gd name="T56" fmla="*/ 1019 w 1019"/>
                <a:gd name="T57" fmla="*/ 158 h 508"/>
                <a:gd name="T58" fmla="*/ 1013 w 1019"/>
                <a:gd name="T59" fmla="*/ 134 h 508"/>
                <a:gd name="T60" fmla="*/ 990 w 1019"/>
                <a:gd name="T61" fmla="*/ 106 h 508"/>
                <a:gd name="T62" fmla="*/ 961 w 1019"/>
                <a:gd name="T63" fmla="*/ 95 h 508"/>
                <a:gd name="T64" fmla="*/ 828 w 1019"/>
                <a:gd name="T65" fmla="*/ 414 h 508"/>
                <a:gd name="T66" fmla="*/ 824 w 1019"/>
                <a:gd name="T67" fmla="*/ 426 h 508"/>
                <a:gd name="T68" fmla="*/ 814 w 1019"/>
                <a:gd name="T69" fmla="*/ 439 h 508"/>
                <a:gd name="T70" fmla="*/ 796 w 1019"/>
                <a:gd name="T71" fmla="*/ 445 h 508"/>
                <a:gd name="T72" fmla="*/ 90 w 1019"/>
                <a:gd name="T73" fmla="*/ 445 h 508"/>
                <a:gd name="T74" fmla="*/ 73 w 1019"/>
                <a:gd name="T75" fmla="*/ 436 h 508"/>
                <a:gd name="T76" fmla="*/ 65 w 1019"/>
                <a:gd name="T77" fmla="*/ 420 h 508"/>
                <a:gd name="T78" fmla="*/ 64 w 1019"/>
                <a:gd name="T79" fmla="*/ 95 h 508"/>
                <a:gd name="T80" fmla="*/ 69 w 1019"/>
                <a:gd name="T81" fmla="*/ 78 h 508"/>
                <a:gd name="T82" fmla="*/ 84 w 1019"/>
                <a:gd name="T83" fmla="*/ 66 h 508"/>
                <a:gd name="T84" fmla="*/ 796 w 1019"/>
                <a:gd name="T85" fmla="*/ 63 h 508"/>
                <a:gd name="T86" fmla="*/ 808 w 1019"/>
                <a:gd name="T87" fmla="*/ 66 h 508"/>
                <a:gd name="T88" fmla="*/ 822 w 1019"/>
                <a:gd name="T89" fmla="*/ 78 h 508"/>
                <a:gd name="T90" fmla="*/ 828 w 1019"/>
                <a:gd name="T91" fmla="*/ 95 h 508"/>
                <a:gd name="T92" fmla="*/ 891 w 1019"/>
                <a:gd name="T93" fmla="*/ 349 h 508"/>
                <a:gd name="T94" fmla="*/ 954 w 1019"/>
                <a:gd name="T95" fmla="*/ 349 h 508"/>
                <a:gd name="T96" fmla="*/ 598 w 1019"/>
                <a:gd name="T97" fmla="*/ 150 h 508"/>
                <a:gd name="T98" fmla="*/ 582 w 1019"/>
                <a:gd name="T99" fmla="*/ 136 h 508"/>
                <a:gd name="T100" fmla="*/ 563 w 1019"/>
                <a:gd name="T101" fmla="*/ 127 h 508"/>
                <a:gd name="T102" fmla="*/ 159 w 1019"/>
                <a:gd name="T103" fmla="*/ 127 h 508"/>
                <a:gd name="T104" fmla="*/ 142 w 1019"/>
                <a:gd name="T105" fmla="*/ 133 h 508"/>
                <a:gd name="T106" fmla="*/ 130 w 1019"/>
                <a:gd name="T107" fmla="*/ 147 h 508"/>
                <a:gd name="T108" fmla="*/ 128 w 1019"/>
                <a:gd name="T109" fmla="*/ 349 h 508"/>
                <a:gd name="T110" fmla="*/ 130 w 1019"/>
                <a:gd name="T111" fmla="*/ 362 h 508"/>
                <a:gd name="T112" fmla="*/ 142 w 1019"/>
                <a:gd name="T113" fmla="*/ 376 h 508"/>
                <a:gd name="T114" fmla="*/ 159 w 1019"/>
                <a:gd name="T115" fmla="*/ 382 h 508"/>
                <a:gd name="T116" fmla="*/ 689 w 1019"/>
                <a:gd name="T117" fmla="*/ 380 h 508"/>
                <a:gd name="T118" fmla="*/ 701 w 1019"/>
                <a:gd name="T119" fmla="*/ 373 h 508"/>
                <a:gd name="T120" fmla="*/ 702 w 1019"/>
                <a:gd name="T121" fmla="*/ 35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9" h="508">
                  <a:moveTo>
                    <a:pt x="954" y="95"/>
                  </a:moveTo>
                  <a:lnTo>
                    <a:pt x="891" y="95"/>
                  </a:lnTo>
                  <a:lnTo>
                    <a:pt x="891" y="95"/>
                  </a:lnTo>
                  <a:lnTo>
                    <a:pt x="891" y="85"/>
                  </a:lnTo>
                  <a:lnTo>
                    <a:pt x="889" y="76"/>
                  </a:lnTo>
                  <a:lnTo>
                    <a:pt x="887" y="67"/>
                  </a:lnTo>
                  <a:lnTo>
                    <a:pt x="883" y="59"/>
                  </a:lnTo>
                  <a:lnTo>
                    <a:pt x="879" y="50"/>
                  </a:lnTo>
                  <a:lnTo>
                    <a:pt x="875" y="41"/>
                  </a:lnTo>
                  <a:lnTo>
                    <a:pt x="870" y="35"/>
                  </a:lnTo>
                  <a:lnTo>
                    <a:pt x="863" y="27"/>
                  </a:lnTo>
                  <a:lnTo>
                    <a:pt x="857" y="22"/>
                  </a:lnTo>
                  <a:lnTo>
                    <a:pt x="849" y="16"/>
                  </a:lnTo>
                  <a:lnTo>
                    <a:pt x="842" y="11"/>
                  </a:lnTo>
                  <a:lnTo>
                    <a:pt x="833" y="7"/>
                  </a:lnTo>
                  <a:lnTo>
                    <a:pt x="824" y="4"/>
                  </a:lnTo>
                  <a:lnTo>
                    <a:pt x="815" y="2"/>
                  </a:lnTo>
                  <a:lnTo>
                    <a:pt x="805" y="1"/>
                  </a:lnTo>
                  <a:lnTo>
                    <a:pt x="7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7" y="2"/>
                  </a:lnTo>
                  <a:lnTo>
                    <a:pt x="68" y="4"/>
                  </a:lnTo>
                  <a:lnTo>
                    <a:pt x="58" y="7"/>
                  </a:lnTo>
                  <a:lnTo>
                    <a:pt x="51" y="11"/>
                  </a:lnTo>
                  <a:lnTo>
                    <a:pt x="42" y="16"/>
                  </a:lnTo>
                  <a:lnTo>
                    <a:pt x="35" y="22"/>
                  </a:lnTo>
                  <a:lnTo>
                    <a:pt x="28" y="27"/>
                  </a:lnTo>
                  <a:lnTo>
                    <a:pt x="22" y="35"/>
                  </a:lnTo>
                  <a:lnTo>
                    <a:pt x="17" y="41"/>
                  </a:lnTo>
                  <a:lnTo>
                    <a:pt x="12" y="50"/>
                  </a:lnTo>
                  <a:lnTo>
                    <a:pt x="8" y="59"/>
                  </a:lnTo>
                  <a:lnTo>
                    <a:pt x="5" y="67"/>
                  </a:lnTo>
                  <a:lnTo>
                    <a:pt x="3" y="76"/>
                  </a:lnTo>
                  <a:lnTo>
                    <a:pt x="2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2" y="423"/>
                  </a:lnTo>
                  <a:lnTo>
                    <a:pt x="3" y="432"/>
                  </a:lnTo>
                  <a:lnTo>
                    <a:pt x="5" y="442"/>
                  </a:lnTo>
                  <a:lnTo>
                    <a:pt x="8" y="450"/>
                  </a:lnTo>
                  <a:lnTo>
                    <a:pt x="12" y="459"/>
                  </a:lnTo>
                  <a:lnTo>
                    <a:pt x="17" y="466"/>
                  </a:lnTo>
                  <a:lnTo>
                    <a:pt x="22" y="474"/>
                  </a:lnTo>
                  <a:lnTo>
                    <a:pt x="28" y="480"/>
                  </a:lnTo>
                  <a:lnTo>
                    <a:pt x="35" y="487"/>
                  </a:lnTo>
                  <a:lnTo>
                    <a:pt x="42" y="492"/>
                  </a:lnTo>
                  <a:lnTo>
                    <a:pt x="51" y="497"/>
                  </a:lnTo>
                  <a:lnTo>
                    <a:pt x="58" y="501"/>
                  </a:lnTo>
                  <a:lnTo>
                    <a:pt x="68" y="504"/>
                  </a:lnTo>
                  <a:lnTo>
                    <a:pt x="77" y="507"/>
                  </a:lnTo>
                  <a:lnTo>
                    <a:pt x="86" y="508"/>
                  </a:lnTo>
                  <a:lnTo>
                    <a:pt x="96" y="508"/>
                  </a:lnTo>
                  <a:lnTo>
                    <a:pt x="796" y="508"/>
                  </a:lnTo>
                  <a:lnTo>
                    <a:pt x="796" y="508"/>
                  </a:lnTo>
                  <a:lnTo>
                    <a:pt x="805" y="508"/>
                  </a:lnTo>
                  <a:lnTo>
                    <a:pt x="815" y="507"/>
                  </a:lnTo>
                  <a:lnTo>
                    <a:pt x="824" y="504"/>
                  </a:lnTo>
                  <a:lnTo>
                    <a:pt x="833" y="501"/>
                  </a:lnTo>
                  <a:lnTo>
                    <a:pt x="842" y="497"/>
                  </a:lnTo>
                  <a:lnTo>
                    <a:pt x="849" y="492"/>
                  </a:lnTo>
                  <a:lnTo>
                    <a:pt x="857" y="487"/>
                  </a:lnTo>
                  <a:lnTo>
                    <a:pt x="863" y="480"/>
                  </a:lnTo>
                  <a:lnTo>
                    <a:pt x="870" y="474"/>
                  </a:lnTo>
                  <a:lnTo>
                    <a:pt x="875" y="466"/>
                  </a:lnTo>
                  <a:lnTo>
                    <a:pt x="879" y="459"/>
                  </a:lnTo>
                  <a:lnTo>
                    <a:pt x="883" y="450"/>
                  </a:lnTo>
                  <a:lnTo>
                    <a:pt x="887" y="442"/>
                  </a:lnTo>
                  <a:lnTo>
                    <a:pt x="889" y="432"/>
                  </a:lnTo>
                  <a:lnTo>
                    <a:pt x="891" y="423"/>
                  </a:lnTo>
                  <a:lnTo>
                    <a:pt x="891" y="414"/>
                  </a:lnTo>
                  <a:lnTo>
                    <a:pt x="954" y="414"/>
                  </a:lnTo>
                  <a:lnTo>
                    <a:pt x="954" y="414"/>
                  </a:lnTo>
                  <a:lnTo>
                    <a:pt x="961" y="413"/>
                  </a:lnTo>
                  <a:lnTo>
                    <a:pt x="967" y="412"/>
                  </a:lnTo>
                  <a:lnTo>
                    <a:pt x="979" y="408"/>
                  </a:lnTo>
                  <a:lnTo>
                    <a:pt x="990" y="402"/>
                  </a:lnTo>
                  <a:lnTo>
                    <a:pt x="999" y="394"/>
                  </a:lnTo>
                  <a:lnTo>
                    <a:pt x="1008" y="385"/>
                  </a:lnTo>
                  <a:lnTo>
                    <a:pt x="1013" y="374"/>
                  </a:lnTo>
                  <a:lnTo>
                    <a:pt x="1017" y="362"/>
                  </a:lnTo>
                  <a:lnTo>
                    <a:pt x="1018" y="356"/>
                  </a:lnTo>
                  <a:lnTo>
                    <a:pt x="1019" y="349"/>
                  </a:lnTo>
                  <a:lnTo>
                    <a:pt x="1019" y="158"/>
                  </a:lnTo>
                  <a:lnTo>
                    <a:pt x="1019" y="158"/>
                  </a:lnTo>
                  <a:lnTo>
                    <a:pt x="1018" y="152"/>
                  </a:lnTo>
                  <a:lnTo>
                    <a:pt x="1017" y="145"/>
                  </a:lnTo>
                  <a:lnTo>
                    <a:pt x="1013" y="134"/>
                  </a:lnTo>
                  <a:lnTo>
                    <a:pt x="1008" y="123"/>
                  </a:lnTo>
                  <a:lnTo>
                    <a:pt x="999" y="114"/>
                  </a:lnTo>
                  <a:lnTo>
                    <a:pt x="990" y="106"/>
                  </a:lnTo>
                  <a:lnTo>
                    <a:pt x="979" y="100"/>
                  </a:lnTo>
                  <a:lnTo>
                    <a:pt x="967" y="96"/>
                  </a:lnTo>
                  <a:lnTo>
                    <a:pt x="961" y="95"/>
                  </a:lnTo>
                  <a:lnTo>
                    <a:pt x="954" y="95"/>
                  </a:lnTo>
                  <a:lnTo>
                    <a:pt x="954" y="95"/>
                  </a:lnTo>
                  <a:close/>
                  <a:moveTo>
                    <a:pt x="828" y="414"/>
                  </a:moveTo>
                  <a:lnTo>
                    <a:pt x="828" y="414"/>
                  </a:lnTo>
                  <a:lnTo>
                    <a:pt x="827" y="420"/>
                  </a:lnTo>
                  <a:lnTo>
                    <a:pt x="824" y="426"/>
                  </a:lnTo>
                  <a:lnTo>
                    <a:pt x="822" y="431"/>
                  </a:lnTo>
                  <a:lnTo>
                    <a:pt x="818" y="436"/>
                  </a:lnTo>
                  <a:lnTo>
                    <a:pt x="814" y="439"/>
                  </a:lnTo>
                  <a:lnTo>
                    <a:pt x="808" y="443"/>
                  </a:lnTo>
                  <a:lnTo>
                    <a:pt x="802" y="445"/>
                  </a:lnTo>
                  <a:lnTo>
                    <a:pt x="796" y="445"/>
                  </a:lnTo>
                  <a:lnTo>
                    <a:pt x="96" y="445"/>
                  </a:lnTo>
                  <a:lnTo>
                    <a:pt x="96" y="445"/>
                  </a:lnTo>
                  <a:lnTo>
                    <a:pt x="90" y="445"/>
                  </a:lnTo>
                  <a:lnTo>
                    <a:pt x="84" y="443"/>
                  </a:lnTo>
                  <a:lnTo>
                    <a:pt x="78" y="439"/>
                  </a:lnTo>
                  <a:lnTo>
                    <a:pt x="73" y="436"/>
                  </a:lnTo>
                  <a:lnTo>
                    <a:pt x="69" y="431"/>
                  </a:lnTo>
                  <a:lnTo>
                    <a:pt x="67" y="426"/>
                  </a:lnTo>
                  <a:lnTo>
                    <a:pt x="65" y="420"/>
                  </a:lnTo>
                  <a:lnTo>
                    <a:pt x="64" y="414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5" y="89"/>
                  </a:lnTo>
                  <a:lnTo>
                    <a:pt x="67" y="83"/>
                  </a:lnTo>
                  <a:lnTo>
                    <a:pt x="69" y="78"/>
                  </a:lnTo>
                  <a:lnTo>
                    <a:pt x="73" y="73"/>
                  </a:lnTo>
                  <a:lnTo>
                    <a:pt x="78" y="69"/>
                  </a:lnTo>
                  <a:lnTo>
                    <a:pt x="84" y="66"/>
                  </a:lnTo>
                  <a:lnTo>
                    <a:pt x="90" y="64"/>
                  </a:lnTo>
                  <a:lnTo>
                    <a:pt x="96" y="63"/>
                  </a:lnTo>
                  <a:lnTo>
                    <a:pt x="796" y="63"/>
                  </a:lnTo>
                  <a:lnTo>
                    <a:pt x="796" y="63"/>
                  </a:lnTo>
                  <a:lnTo>
                    <a:pt x="802" y="64"/>
                  </a:lnTo>
                  <a:lnTo>
                    <a:pt x="808" y="66"/>
                  </a:lnTo>
                  <a:lnTo>
                    <a:pt x="814" y="69"/>
                  </a:lnTo>
                  <a:lnTo>
                    <a:pt x="818" y="73"/>
                  </a:lnTo>
                  <a:lnTo>
                    <a:pt x="822" y="78"/>
                  </a:lnTo>
                  <a:lnTo>
                    <a:pt x="824" y="83"/>
                  </a:lnTo>
                  <a:lnTo>
                    <a:pt x="827" y="89"/>
                  </a:lnTo>
                  <a:lnTo>
                    <a:pt x="828" y="95"/>
                  </a:lnTo>
                  <a:lnTo>
                    <a:pt x="828" y="414"/>
                  </a:lnTo>
                  <a:close/>
                  <a:moveTo>
                    <a:pt x="954" y="349"/>
                  </a:moveTo>
                  <a:lnTo>
                    <a:pt x="891" y="349"/>
                  </a:lnTo>
                  <a:lnTo>
                    <a:pt x="891" y="158"/>
                  </a:lnTo>
                  <a:lnTo>
                    <a:pt x="954" y="158"/>
                  </a:lnTo>
                  <a:lnTo>
                    <a:pt x="954" y="349"/>
                  </a:lnTo>
                  <a:close/>
                  <a:moveTo>
                    <a:pt x="601" y="155"/>
                  </a:moveTo>
                  <a:lnTo>
                    <a:pt x="601" y="155"/>
                  </a:lnTo>
                  <a:lnTo>
                    <a:pt x="598" y="150"/>
                  </a:lnTo>
                  <a:lnTo>
                    <a:pt x="594" y="144"/>
                  </a:lnTo>
                  <a:lnTo>
                    <a:pt x="588" y="139"/>
                  </a:lnTo>
                  <a:lnTo>
                    <a:pt x="582" y="136"/>
                  </a:lnTo>
                  <a:lnTo>
                    <a:pt x="576" y="132"/>
                  </a:lnTo>
                  <a:lnTo>
                    <a:pt x="569" y="129"/>
                  </a:lnTo>
                  <a:lnTo>
                    <a:pt x="563" y="127"/>
                  </a:lnTo>
                  <a:lnTo>
                    <a:pt x="555" y="127"/>
                  </a:lnTo>
                  <a:lnTo>
                    <a:pt x="159" y="127"/>
                  </a:lnTo>
                  <a:lnTo>
                    <a:pt x="159" y="127"/>
                  </a:lnTo>
                  <a:lnTo>
                    <a:pt x="153" y="127"/>
                  </a:lnTo>
                  <a:lnTo>
                    <a:pt x="147" y="129"/>
                  </a:lnTo>
                  <a:lnTo>
                    <a:pt x="142" y="133"/>
                  </a:lnTo>
                  <a:lnTo>
                    <a:pt x="137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8" y="152"/>
                  </a:lnTo>
                  <a:lnTo>
                    <a:pt x="128" y="158"/>
                  </a:lnTo>
                  <a:lnTo>
                    <a:pt x="128" y="349"/>
                  </a:lnTo>
                  <a:lnTo>
                    <a:pt x="128" y="349"/>
                  </a:lnTo>
                  <a:lnTo>
                    <a:pt x="128" y="356"/>
                  </a:lnTo>
                  <a:lnTo>
                    <a:pt x="130" y="362"/>
                  </a:lnTo>
                  <a:lnTo>
                    <a:pt x="133" y="368"/>
                  </a:lnTo>
                  <a:lnTo>
                    <a:pt x="137" y="372"/>
                  </a:lnTo>
                  <a:lnTo>
                    <a:pt x="142" y="376"/>
                  </a:lnTo>
                  <a:lnTo>
                    <a:pt x="147" y="379"/>
                  </a:lnTo>
                  <a:lnTo>
                    <a:pt x="153" y="380"/>
                  </a:lnTo>
                  <a:lnTo>
                    <a:pt x="159" y="382"/>
                  </a:lnTo>
                  <a:lnTo>
                    <a:pt x="683" y="382"/>
                  </a:lnTo>
                  <a:lnTo>
                    <a:pt x="683" y="382"/>
                  </a:lnTo>
                  <a:lnTo>
                    <a:pt x="689" y="380"/>
                  </a:lnTo>
                  <a:lnTo>
                    <a:pt x="694" y="379"/>
                  </a:lnTo>
                  <a:lnTo>
                    <a:pt x="698" y="376"/>
                  </a:lnTo>
                  <a:lnTo>
                    <a:pt x="701" y="373"/>
                  </a:lnTo>
                  <a:lnTo>
                    <a:pt x="703" y="369"/>
                  </a:lnTo>
                  <a:lnTo>
                    <a:pt x="703" y="364"/>
                  </a:lnTo>
                  <a:lnTo>
                    <a:pt x="702" y="359"/>
                  </a:lnTo>
                  <a:lnTo>
                    <a:pt x="700" y="353"/>
                  </a:lnTo>
                  <a:lnTo>
                    <a:pt x="601" y="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846456" y="3551072"/>
            <a:ext cx="869714" cy="869714"/>
            <a:chOff x="3846456" y="3334254"/>
            <a:chExt cx="869714" cy="869714"/>
          </a:xfrm>
        </p:grpSpPr>
        <p:sp>
          <p:nvSpPr>
            <p:cNvPr id="50" name="椭圆 49"/>
            <p:cNvSpPr/>
            <p:nvPr/>
          </p:nvSpPr>
          <p:spPr>
            <a:xfrm>
              <a:off x="3846456" y="3334254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51" name="Freeform 99"/>
            <p:cNvSpPr>
              <a:spLocks noEditPoints="1"/>
            </p:cNvSpPr>
            <p:nvPr/>
          </p:nvSpPr>
          <p:spPr bwMode="auto">
            <a:xfrm>
              <a:off x="4120181" y="3598744"/>
              <a:ext cx="322263" cy="323850"/>
            </a:xfrm>
            <a:custGeom>
              <a:avLst/>
              <a:gdLst>
                <a:gd name="T0" fmla="*/ 543 w 1018"/>
                <a:gd name="T1" fmla="*/ 682 h 1018"/>
                <a:gd name="T2" fmla="*/ 671 w 1018"/>
                <a:gd name="T3" fmla="*/ 548 h 1018"/>
                <a:gd name="T4" fmla="*/ 689 w 1018"/>
                <a:gd name="T5" fmla="*/ 324 h 1018"/>
                <a:gd name="T6" fmla="*/ 565 w 1018"/>
                <a:gd name="T7" fmla="*/ 148 h 1018"/>
                <a:gd name="T8" fmla="*/ 462 w 1018"/>
                <a:gd name="T9" fmla="*/ 120 h 1018"/>
                <a:gd name="T10" fmla="*/ 368 w 1018"/>
                <a:gd name="T11" fmla="*/ 142 h 1018"/>
                <a:gd name="T12" fmla="*/ 290 w 1018"/>
                <a:gd name="T13" fmla="*/ 207 h 1018"/>
                <a:gd name="T14" fmla="*/ 223 w 1018"/>
                <a:gd name="T15" fmla="*/ 409 h 1018"/>
                <a:gd name="T16" fmla="*/ 309 w 1018"/>
                <a:gd name="T17" fmla="*/ 634 h 1018"/>
                <a:gd name="T18" fmla="*/ 425 w 1018"/>
                <a:gd name="T19" fmla="*/ 696 h 1018"/>
                <a:gd name="T20" fmla="*/ 513 w 1018"/>
                <a:gd name="T21" fmla="*/ 193 h 1018"/>
                <a:gd name="T22" fmla="*/ 623 w 1018"/>
                <a:gd name="T23" fmla="*/ 321 h 1018"/>
                <a:gd name="T24" fmla="*/ 623 w 1018"/>
                <a:gd name="T25" fmla="*/ 497 h 1018"/>
                <a:gd name="T26" fmla="*/ 513 w 1018"/>
                <a:gd name="T27" fmla="*/ 626 h 1018"/>
                <a:gd name="T28" fmla="*/ 378 w 1018"/>
                <a:gd name="T29" fmla="*/ 609 h 1018"/>
                <a:gd name="T30" fmla="*/ 290 w 1018"/>
                <a:gd name="T31" fmla="*/ 456 h 1018"/>
                <a:gd name="T32" fmla="*/ 316 w 1018"/>
                <a:gd name="T33" fmla="*/ 283 h 1018"/>
                <a:gd name="T34" fmla="*/ 444 w 1018"/>
                <a:gd name="T35" fmla="*/ 184 h 1018"/>
                <a:gd name="T36" fmla="*/ 636 w 1018"/>
                <a:gd name="T37" fmla="*/ 682 h 1018"/>
                <a:gd name="T38" fmla="*/ 644 w 1018"/>
                <a:gd name="T39" fmla="*/ 726 h 1018"/>
                <a:gd name="T40" fmla="*/ 756 w 1018"/>
                <a:gd name="T41" fmla="*/ 755 h 1018"/>
                <a:gd name="T42" fmla="*/ 854 w 1018"/>
                <a:gd name="T43" fmla="*/ 889 h 1018"/>
                <a:gd name="T44" fmla="*/ 844 w 1018"/>
                <a:gd name="T45" fmla="*/ 952 h 1018"/>
                <a:gd name="T46" fmla="*/ 68 w 1018"/>
                <a:gd name="T47" fmla="*/ 943 h 1018"/>
                <a:gd name="T48" fmla="*/ 87 w 1018"/>
                <a:gd name="T49" fmla="*/ 834 h 1018"/>
                <a:gd name="T50" fmla="*/ 221 w 1018"/>
                <a:gd name="T51" fmla="*/ 736 h 1018"/>
                <a:gd name="T52" fmla="*/ 290 w 1018"/>
                <a:gd name="T53" fmla="*/ 712 h 1018"/>
                <a:gd name="T54" fmla="*/ 273 w 1018"/>
                <a:gd name="T55" fmla="*/ 670 h 1018"/>
                <a:gd name="T56" fmla="*/ 184 w 1018"/>
                <a:gd name="T57" fmla="*/ 680 h 1018"/>
                <a:gd name="T58" fmla="*/ 21 w 1018"/>
                <a:gd name="T59" fmla="*/ 827 h 1018"/>
                <a:gd name="T60" fmla="*/ 0 w 1018"/>
                <a:gd name="T61" fmla="*/ 937 h 1018"/>
                <a:gd name="T62" fmla="*/ 39 w 1018"/>
                <a:gd name="T63" fmla="*/ 1003 h 1018"/>
                <a:gd name="T64" fmla="*/ 843 w 1018"/>
                <a:gd name="T65" fmla="*/ 1018 h 1018"/>
                <a:gd name="T66" fmla="*/ 907 w 1018"/>
                <a:gd name="T67" fmla="*/ 978 h 1018"/>
                <a:gd name="T68" fmla="*/ 921 w 1018"/>
                <a:gd name="T69" fmla="*/ 902 h 1018"/>
                <a:gd name="T70" fmla="*/ 846 w 1018"/>
                <a:gd name="T71" fmla="*/ 744 h 1018"/>
                <a:gd name="T72" fmla="*/ 688 w 1018"/>
                <a:gd name="T73" fmla="*/ 669 h 1018"/>
                <a:gd name="T74" fmla="*/ 557 w 1018"/>
                <a:gd name="T75" fmla="*/ 64 h 1018"/>
                <a:gd name="T76" fmla="*/ 681 w 1018"/>
                <a:gd name="T77" fmla="*/ 130 h 1018"/>
                <a:gd name="T78" fmla="*/ 732 w 1018"/>
                <a:gd name="T79" fmla="*/ 290 h 1018"/>
                <a:gd name="T80" fmla="*/ 728 w 1018"/>
                <a:gd name="T81" fmla="*/ 379 h 1018"/>
                <a:gd name="T82" fmla="*/ 765 w 1018"/>
                <a:gd name="T83" fmla="*/ 393 h 1018"/>
                <a:gd name="T84" fmla="*/ 793 w 1018"/>
                <a:gd name="T85" fmla="*/ 331 h 1018"/>
                <a:gd name="T86" fmla="*/ 755 w 1018"/>
                <a:gd name="T87" fmla="*/ 128 h 1018"/>
                <a:gd name="T88" fmla="*/ 628 w 1018"/>
                <a:gd name="T89" fmla="*/ 14 h 1018"/>
                <a:gd name="T90" fmla="*/ 529 w 1018"/>
                <a:gd name="T91" fmla="*/ 2 h 1018"/>
                <a:gd name="T92" fmla="*/ 442 w 1018"/>
                <a:gd name="T93" fmla="*/ 37 h 1018"/>
                <a:gd name="T94" fmla="*/ 450 w 1018"/>
                <a:gd name="T95" fmla="*/ 82 h 1018"/>
                <a:gd name="T96" fmla="*/ 763 w 1018"/>
                <a:gd name="T97" fmla="*/ 540 h 1018"/>
                <a:gd name="T98" fmla="*/ 732 w 1018"/>
                <a:gd name="T99" fmla="*/ 573 h 1018"/>
                <a:gd name="T100" fmla="*/ 763 w 1018"/>
                <a:gd name="T101" fmla="*/ 605 h 1018"/>
                <a:gd name="T102" fmla="*/ 911 w 1018"/>
                <a:gd name="T103" fmla="*/ 678 h 1018"/>
                <a:gd name="T104" fmla="*/ 954 w 1018"/>
                <a:gd name="T105" fmla="*/ 809 h 1018"/>
                <a:gd name="T106" fmla="*/ 963 w 1018"/>
                <a:gd name="T107" fmla="*/ 853 h 1018"/>
                <a:gd name="T108" fmla="*/ 1003 w 1018"/>
                <a:gd name="T109" fmla="*/ 851 h 1018"/>
                <a:gd name="T110" fmla="*/ 1018 w 1018"/>
                <a:gd name="T111" fmla="*/ 803 h 1018"/>
                <a:gd name="T112" fmla="*/ 945 w 1018"/>
                <a:gd name="T113" fmla="*/ 619 h 1018"/>
                <a:gd name="T114" fmla="*/ 803 w 1018"/>
                <a:gd name="T115" fmla="*/ 5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18" h="1018">
                  <a:moveTo>
                    <a:pt x="462" y="700"/>
                  </a:moveTo>
                  <a:lnTo>
                    <a:pt x="462" y="700"/>
                  </a:lnTo>
                  <a:lnTo>
                    <a:pt x="474" y="699"/>
                  </a:lnTo>
                  <a:lnTo>
                    <a:pt x="485" y="698"/>
                  </a:lnTo>
                  <a:lnTo>
                    <a:pt x="497" y="696"/>
                  </a:lnTo>
                  <a:lnTo>
                    <a:pt x="509" y="694"/>
                  </a:lnTo>
                  <a:lnTo>
                    <a:pt x="521" y="691"/>
                  </a:lnTo>
                  <a:lnTo>
                    <a:pt x="533" y="686"/>
                  </a:lnTo>
                  <a:lnTo>
                    <a:pt x="543" y="682"/>
                  </a:lnTo>
                  <a:lnTo>
                    <a:pt x="554" y="677"/>
                  </a:lnTo>
                  <a:lnTo>
                    <a:pt x="565" y="671"/>
                  </a:lnTo>
                  <a:lnTo>
                    <a:pt x="576" y="665"/>
                  </a:lnTo>
                  <a:lnTo>
                    <a:pt x="595" y="650"/>
                  </a:lnTo>
                  <a:lnTo>
                    <a:pt x="613" y="634"/>
                  </a:lnTo>
                  <a:lnTo>
                    <a:pt x="630" y="614"/>
                  </a:lnTo>
                  <a:lnTo>
                    <a:pt x="645" y="594"/>
                  </a:lnTo>
                  <a:lnTo>
                    <a:pt x="659" y="571"/>
                  </a:lnTo>
                  <a:lnTo>
                    <a:pt x="671" y="548"/>
                  </a:lnTo>
                  <a:lnTo>
                    <a:pt x="681" y="522"/>
                  </a:lnTo>
                  <a:lnTo>
                    <a:pt x="689" y="495"/>
                  </a:lnTo>
                  <a:lnTo>
                    <a:pt x="695" y="467"/>
                  </a:lnTo>
                  <a:lnTo>
                    <a:pt x="699" y="439"/>
                  </a:lnTo>
                  <a:lnTo>
                    <a:pt x="700" y="409"/>
                  </a:lnTo>
                  <a:lnTo>
                    <a:pt x="700" y="409"/>
                  </a:lnTo>
                  <a:lnTo>
                    <a:pt x="699" y="379"/>
                  </a:lnTo>
                  <a:lnTo>
                    <a:pt x="695" y="352"/>
                  </a:lnTo>
                  <a:lnTo>
                    <a:pt x="689" y="324"/>
                  </a:lnTo>
                  <a:lnTo>
                    <a:pt x="681" y="297"/>
                  </a:lnTo>
                  <a:lnTo>
                    <a:pt x="671" y="271"/>
                  </a:lnTo>
                  <a:lnTo>
                    <a:pt x="659" y="247"/>
                  </a:lnTo>
                  <a:lnTo>
                    <a:pt x="645" y="225"/>
                  </a:lnTo>
                  <a:lnTo>
                    <a:pt x="630" y="205"/>
                  </a:lnTo>
                  <a:lnTo>
                    <a:pt x="613" y="185"/>
                  </a:lnTo>
                  <a:lnTo>
                    <a:pt x="595" y="169"/>
                  </a:lnTo>
                  <a:lnTo>
                    <a:pt x="576" y="154"/>
                  </a:lnTo>
                  <a:lnTo>
                    <a:pt x="565" y="148"/>
                  </a:lnTo>
                  <a:lnTo>
                    <a:pt x="554" y="142"/>
                  </a:lnTo>
                  <a:lnTo>
                    <a:pt x="543" y="137"/>
                  </a:lnTo>
                  <a:lnTo>
                    <a:pt x="533" y="133"/>
                  </a:lnTo>
                  <a:lnTo>
                    <a:pt x="521" y="128"/>
                  </a:lnTo>
                  <a:lnTo>
                    <a:pt x="509" y="125"/>
                  </a:lnTo>
                  <a:lnTo>
                    <a:pt x="497" y="123"/>
                  </a:lnTo>
                  <a:lnTo>
                    <a:pt x="485" y="121"/>
                  </a:lnTo>
                  <a:lnTo>
                    <a:pt x="474" y="120"/>
                  </a:lnTo>
                  <a:lnTo>
                    <a:pt x="462" y="120"/>
                  </a:lnTo>
                  <a:lnTo>
                    <a:pt x="462" y="120"/>
                  </a:lnTo>
                  <a:lnTo>
                    <a:pt x="449" y="120"/>
                  </a:lnTo>
                  <a:lnTo>
                    <a:pt x="437" y="121"/>
                  </a:lnTo>
                  <a:lnTo>
                    <a:pt x="425" y="123"/>
                  </a:lnTo>
                  <a:lnTo>
                    <a:pt x="414" y="125"/>
                  </a:lnTo>
                  <a:lnTo>
                    <a:pt x="402" y="128"/>
                  </a:lnTo>
                  <a:lnTo>
                    <a:pt x="391" y="132"/>
                  </a:lnTo>
                  <a:lnTo>
                    <a:pt x="379" y="137"/>
                  </a:lnTo>
                  <a:lnTo>
                    <a:pt x="368" y="142"/>
                  </a:lnTo>
                  <a:lnTo>
                    <a:pt x="358" y="148"/>
                  </a:lnTo>
                  <a:lnTo>
                    <a:pt x="347" y="154"/>
                  </a:lnTo>
                  <a:lnTo>
                    <a:pt x="337" y="162"/>
                  </a:lnTo>
                  <a:lnTo>
                    <a:pt x="327" y="169"/>
                  </a:lnTo>
                  <a:lnTo>
                    <a:pt x="317" y="178"/>
                  </a:lnTo>
                  <a:lnTo>
                    <a:pt x="308" y="187"/>
                  </a:lnTo>
                  <a:lnTo>
                    <a:pt x="299" y="197"/>
                  </a:lnTo>
                  <a:lnTo>
                    <a:pt x="290" y="207"/>
                  </a:lnTo>
                  <a:lnTo>
                    <a:pt x="290" y="207"/>
                  </a:lnTo>
                  <a:lnTo>
                    <a:pt x="275" y="228"/>
                  </a:lnTo>
                  <a:lnTo>
                    <a:pt x="261" y="251"/>
                  </a:lnTo>
                  <a:lnTo>
                    <a:pt x="249" y="274"/>
                  </a:lnTo>
                  <a:lnTo>
                    <a:pt x="241" y="300"/>
                  </a:lnTo>
                  <a:lnTo>
                    <a:pt x="233" y="326"/>
                  </a:lnTo>
                  <a:lnTo>
                    <a:pt x="227" y="354"/>
                  </a:lnTo>
                  <a:lnTo>
                    <a:pt x="224" y="382"/>
                  </a:lnTo>
                  <a:lnTo>
                    <a:pt x="223" y="409"/>
                  </a:lnTo>
                  <a:lnTo>
                    <a:pt x="223" y="409"/>
                  </a:lnTo>
                  <a:lnTo>
                    <a:pt x="224" y="439"/>
                  </a:lnTo>
                  <a:lnTo>
                    <a:pt x="228" y="467"/>
                  </a:lnTo>
                  <a:lnTo>
                    <a:pt x="233" y="495"/>
                  </a:lnTo>
                  <a:lnTo>
                    <a:pt x="242" y="522"/>
                  </a:lnTo>
                  <a:lnTo>
                    <a:pt x="251" y="548"/>
                  </a:lnTo>
                  <a:lnTo>
                    <a:pt x="263" y="571"/>
                  </a:lnTo>
                  <a:lnTo>
                    <a:pt x="277" y="594"/>
                  </a:lnTo>
                  <a:lnTo>
                    <a:pt x="293" y="614"/>
                  </a:lnTo>
                  <a:lnTo>
                    <a:pt x="309" y="634"/>
                  </a:lnTo>
                  <a:lnTo>
                    <a:pt x="328" y="650"/>
                  </a:lnTo>
                  <a:lnTo>
                    <a:pt x="348" y="665"/>
                  </a:lnTo>
                  <a:lnTo>
                    <a:pt x="358" y="671"/>
                  </a:lnTo>
                  <a:lnTo>
                    <a:pt x="368" y="677"/>
                  </a:lnTo>
                  <a:lnTo>
                    <a:pt x="379" y="682"/>
                  </a:lnTo>
                  <a:lnTo>
                    <a:pt x="391" y="686"/>
                  </a:lnTo>
                  <a:lnTo>
                    <a:pt x="402" y="691"/>
                  </a:lnTo>
                  <a:lnTo>
                    <a:pt x="414" y="694"/>
                  </a:lnTo>
                  <a:lnTo>
                    <a:pt x="425" y="696"/>
                  </a:lnTo>
                  <a:lnTo>
                    <a:pt x="437" y="698"/>
                  </a:lnTo>
                  <a:lnTo>
                    <a:pt x="449" y="699"/>
                  </a:lnTo>
                  <a:lnTo>
                    <a:pt x="462" y="700"/>
                  </a:lnTo>
                  <a:lnTo>
                    <a:pt x="462" y="700"/>
                  </a:lnTo>
                  <a:close/>
                  <a:moveTo>
                    <a:pt x="462" y="183"/>
                  </a:moveTo>
                  <a:lnTo>
                    <a:pt x="462" y="183"/>
                  </a:lnTo>
                  <a:lnTo>
                    <a:pt x="479" y="184"/>
                  </a:lnTo>
                  <a:lnTo>
                    <a:pt x="496" y="187"/>
                  </a:lnTo>
                  <a:lnTo>
                    <a:pt x="513" y="193"/>
                  </a:lnTo>
                  <a:lnTo>
                    <a:pt x="529" y="200"/>
                  </a:lnTo>
                  <a:lnTo>
                    <a:pt x="544" y="210"/>
                  </a:lnTo>
                  <a:lnTo>
                    <a:pt x="559" y="222"/>
                  </a:lnTo>
                  <a:lnTo>
                    <a:pt x="572" y="235"/>
                  </a:lnTo>
                  <a:lnTo>
                    <a:pt x="585" y="250"/>
                  </a:lnTo>
                  <a:lnTo>
                    <a:pt x="596" y="266"/>
                  </a:lnTo>
                  <a:lnTo>
                    <a:pt x="607" y="283"/>
                  </a:lnTo>
                  <a:lnTo>
                    <a:pt x="615" y="301"/>
                  </a:lnTo>
                  <a:lnTo>
                    <a:pt x="623" y="321"/>
                  </a:lnTo>
                  <a:lnTo>
                    <a:pt x="628" y="342"/>
                  </a:lnTo>
                  <a:lnTo>
                    <a:pt x="632" y="363"/>
                  </a:lnTo>
                  <a:lnTo>
                    <a:pt x="636" y="386"/>
                  </a:lnTo>
                  <a:lnTo>
                    <a:pt x="637" y="409"/>
                  </a:lnTo>
                  <a:lnTo>
                    <a:pt x="637" y="409"/>
                  </a:lnTo>
                  <a:lnTo>
                    <a:pt x="636" y="433"/>
                  </a:lnTo>
                  <a:lnTo>
                    <a:pt x="632" y="456"/>
                  </a:lnTo>
                  <a:lnTo>
                    <a:pt x="628" y="477"/>
                  </a:lnTo>
                  <a:lnTo>
                    <a:pt x="623" y="497"/>
                  </a:lnTo>
                  <a:lnTo>
                    <a:pt x="615" y="518"/>
                  </a:lnTo>
                  <a:lnTo>
                    <a:pt x="607" y="536"/>
                  </a:lnTo>
                  <a:lnTo>
                    <a:pt x="596" y="553"/>
                  </a:lnTo>
                  <a:lnTo>
                    <a:pt x="585" y="569"/>
                  </a:lnTo>
                  <a:lnTo>
                    <a:pt x="572" y="584"/>
                  </a:lnTo>
                  <a:lnTo>
                    <a:pt x="559" y="597"/>
                  </a:lnTo>
                  <a:lnTo>
                    <a:pt x="544" y="609"/>
                  </a:lnTo>
                  <a:lnTo>
                    <a:pt x="529" y="619"/>
                  </a:lnTo>
                  <a:lnTo>
                    <a:pt x="513" y="626"/>
                  </a:lnTo>
                  <a:lnTo>
                    <a:pt x="496" y="632"/>
                  </a:lnTo>
                  <a:lnTo>
                    <a:pt x="479" y="635"/>
                  </a:lnTo>
                  <a:lnTo>
                    <a:pt x="462" y="636"/>
                  </a:lnTo>
                  <a:lnTo>
                    <a:pt x="462" y="636"/>
                  </a:lnTo>
                  <a:lnTo>
                    <a:pt x="444" y="635"/>
                  </a:lnTo>
                  <a:lnTo>
                    <a:pt x="426" y="632"/>
                  </a:lnTo>
                  <a:lnTo>
                    <a:pt x="409" y="626"/>
                  </a:lnTo>
                  <a:lnTo>
                    <a:pt x="393" y="619"/>
                  </a:lnTo>
                  <a:lnTo>
                    <a:pt x="378" y="609"/>
                  </a:lnTo>
                  <a:lnTo>
                    <a:pt x="364" y="597"/>
                  </a:lnTo>
                  <a:lnTo>
                    <a:pt x="350" y="584"/>
                  </a:lnTo>
                  <a:lnTo>
                    <a:pt x="337" y="569"/>
                  </a:lnTo>
                  <a:lnTo>
                    <a:pt x="327" y="553"/>
                  </a:lnTo>
                  <a:lnTo>
                    <a:pt x="316" y="536"/>
                  </a:lnTo>
                  <a:lnTo>
                    <a:pt x="307" y="518"/>
                  </a:lnTo>
                  <a:lnTo>
                    <a:pt x="300" y="497"/>
                  </a:lnTo>
                  <a:lnTo>
                    <a:pt x="294" y="477"/>
                  </a:lnTo>
                  <a:lnTo>
                    <a:pt x="290" y="456"/>
                  </a:lnTo>
                  <a:lnTo>
                    <a:pt x="287" y="433"/>
                  </a:lnTo>
                  <a:lnTo>
                    <a:pt x="287" y="409"/>
                  </a:lnTo>
                  <a:lnTo>
                    <a:pt x="287" y="409"/>
                  </a:lnTo>
                  <a:lnTo>
                    <a:pt x="287" y="386"/>
                  </a:lnTo>
                  <a:lnTo>
                    <a:pt x="290" y="363"/>
                  </a:lnTo>
                  <a:lnTo>
                    <a:pt x="294" y="342"/>
                  </a:lnTo>
                  <a:lnTo>
                    <a:pt x="300" y="321"/>
                  </a:lnTo>
                  <a:lnTo>
                    <a:pt x="307" y="301"/>
                  </a:lnTo>
                  <a:lnTo>
                    <a:pt x="316" y="283"/>
                  </a:lnTo>
                  <a:lnTo>
                    <a:pt x="327" y="266"/>
                  </a:lnTo>
                  <a:lnTo>
                    <a:pt x="337" y="250"/>
                  </a:lnTo>
                  <a:lnTo>
                    <a:pt x="350" y="235"/>
                  </a:lnTo>
                  <a:lnTo>
                    <a:pt x="364" y="222"/>
                  </a:lnTo>
                  <a:lnTo>
                    <a:pt x="378" y="210"/>
                  </a:lnTo>
                  <a:lnTo>
                    <a:pt x="393" y="200"/>
                  </a:lnTo>
                  <a:lnTo>
                    <a:pt x="409" y="193"/>
                  </a:lnTo>
                  <a:lnTo>
                    <a:pt x="426" y="187"/>
                  </a:lnTo>
                  <a:lnTo>
                    <a:pt x="444" y="184"/>
                  </a:lnTo>
                  <a:lnTo>
                    <a:pt x="462" y="183"/>
                  </a:lnTo>
                  <a:lnTo>
                    <a:pt x="462" y="183"/>
                  </a:lnTo>
                  <a:close/>
                  <a:moveTo>
                    <a:pt x="661" y="668"/>
                  </a:moveTo>
                  <a:lnTo>
                    <a:pt x="661" y="668"/>
                  </a:lnTo>
                  <a:lnTo>
                    <a:pt x="655" y="668"/>
                  </a:lnTo>
                  <a:lnTo>
                    <a:pt x="650" y="670"/>
                  </a:lnTo>
                  <a:lnTo>
                    <a:pt x="644" y="673"/>
                  </a:lnTo>
                  <a:lnTo>
                    <a:pt x="639" y="678"/>
                  </a:lnTo>
                  <a:lnTo>
                    <a:pt x="636" y="682"/>
                  </a:lnTo>
                  <a:lnTo>
                    <a:pt x="632" y="687"/>
                  </a:lnTo>
                  <a:lnTo>
                    <a:pt x="630" y="694"/>
                  </a:lnTo>
                  <a:lnTo>
                    <a:pt x="630" y="700"/>
                  </a:lnTo>
                  <a:lnTo>
                    <a:pt x="630" y="700"/>
                  </a:lnTo>
                  <a:lnTo>
                    <a:pt x="630" y="706"/>
                  </a:lnTo>
                  <a:lnTo>
                    <a:pt x="632" y="712"/>
                  </a:lnTo>
                  <a:lnTo>
                    <a:pt x="636" y="717"/>
                  </a:lnTo>
                  <a:lnTo>
                    <a:pt x="639" y="722"/>
                  </a:lnTo>
                  <a:lnTo>
                    <a:pt x="644" y="726"/>
                  </a:lnTo>
                  <a:lnTo>
                    <a:pt x="650" y="729"/>
                  </a:lnTo>
                  <a:lnTo>
                    <a:pt x="655" y="731"/>
                  </a:lnTo>
                  <a:lnTo>
                    <a:pt x="661" y="731"/>
                  </a:lnTo>
                  <a:lnTo>
                    <a:pt x="661" y="731"/>
                  </a:lnTo>
                  <a:lnTo>
                    <a:pt x="682" y="732"/>
                  </a:lnTo>
                  <a:lnTo>
                    <a:pt x="701" y="736"/>
                  </a:lnTo>
                  <a:lnTo>
                    <a:pt x="720" y="740"/>
                  </a:lnTo>
                  <a:lnTo>
                    <a:pt x="739" y="747"/>
                  </a:lnTo>
                  <a:lnTo>
                    <a:pt x="756" y="755"/>
                  </a:lnTo>
                  <a:lnTo>
                    <a:pt x="772" y="766"/>
                  </a:lnTo>
                  <a:lnTo>
                    <a:pt x="787" y="776"/>
                  </a:lnTo>
                  <a:lnTo>
                    <a:pt x="801" y="789"/>
                  </a:lnTo>
                  <a:lnTo>
                    <a:pt x="814" y="803"/>
                  </a:lnTo>
                  <a:lnTo>
                    <a:pt x="826" y="818"/>
                  </a:lnTo>
                  <a:lnTo>
                    <a:pt x="835" y="834"/>
                  </a:lnTo>
                  <a:lnTo>
                    <a:pt x="844" y="851"/>
                  </a:lnTo>
                  <a:lnTo>
                    <a:pt x="850" y="870"/>
                  </a:lnTo>
                  <a:lnTo>
                    <a:pt x="854" y="889"/>
                  </a:lnTo>
                  <a:lnTo>
                    <a:pt x="858" y="908"/>
                  </a:lnTo>
                  <a:lnTo>
                    <a:pt x="859" y="929"/>
                  </a:lnTo>
                  <a:lnTo>
                    <a:pt x="859" y="929"/>
                  </a:lnTo>
                  <a:lnTo>
                    <a:pt x="859" y="934"/>
                  </a:lnTo>
                  <a:lnTo>
                    <a:pt x="857" y="938"/>
                  </a:lnTo>
                  <a:lnTo>
                    <a:pt x="854" y="943"/>
                  </a:lnTo>
                  <a:lnTo>
                    <a:pt x="851" y="947"/>
                  </a:lnTo>
                  <a:lnTo>
                    <a:pt x="848" y="950"/>
                  </a:lnTo>
                  <a:lnTo>
                    <a:pt x="844" y="952"/>
                  </a:lnTo>
                  <a:lnTo>
                    <a:pt x="838" y="953"/>
                  </a:lnTo>
                  <a:lnTo>
                    <a:pt x="833" y="954"/>
                  </a:lnTo>
                  <a:lnTo>
                    <a:pt x="89" y="954"/>
                  </a:lnTo>
                  <a:lnTo>
                    <a:pt x="89" y="954"/>
                  </a:lnTo>
                  <a:lnTo>
                    <a:pt x="84" y="953"/>
                  </a:lnTo>
                  <a:lnTo>
                    <a:pt x="80" y="952"/>
                  </a:lnTo>
                  <a:lnTo>
                    <a:pt x="76" y="950"/>
                  </a:lnTo>
                  <a:lnTo>
                    <a:pt x="71" y="947"/>
                  </a:lnTo>
                  <a:lnTo>
                    <a:pt x="68" y="943"/>
                  </a:lnTo>
                  <a:lnTo>
                    <a:pt x="66" y="938"/>
                  </a:lnTo>
                  <a:lnTo>
                    <a:pt x="65" y="934"/>
                  </a:lnTo>
                  <a:lnTo>
                    <a:pt x="64" y="929"/>
                  </a:lnTo>
                  <a:lnTo>
                    <a:pt x="64" y="929"/>
                  </a:lnTo>
                  <a:lnTo>
                    <a:pt x="65" y="908"/>
                  </a:lnTo>
                  <a:lnTo>
                    <a:pt x="68" y="889"/>
                  </a:lnTo>
                  <a:lnTo>
                    <a:pt x="72" y="870"/>
                  </a:lnTo>
                  <a:lnTo>
                    <a:pt x="80" y="851"/>
                  </a:lnTo>
                  <a:lnTo>
                    <a:pt x="87" y="834"/>
                  </a:lnTo>
                  <a:lnTo>
                    <a:pt x="98" y="818"/>
                  </a:lnTo>
                  <a:lnTo>
                    <a:pt x="109" y="803"/>
                  </a:lnTo>
                  <a:lnTo>
                    <a:pt x="122" y="789"/>
                  </a:lnTo>
                  <a:lnTo>
                    <a:pt x="136" y="776"/>
                  </a:lnTo>
                  <a:lnTo>
                    <a:pt x="151" y="766"/>
                  </a:lnTo>
                  <a:lnTo>
                    <a:pt x="167" y="755"/>
                  </a:lnTo>
                  <a:lnTo>
                    <a:pt x="184" y="747"/>
                  </a:lnTo>
                  <a:lnTo>
                    <a:pt x="202" y="740"/>
                  </a:lnTo>
                  <a:lnTo>
                    <a:pt x="221" y="736"/>
                  </a:lnTo>
                  <a:lnTo>
                    <a:pt x="241" y="732"/>
                  </a:lnTo>
                  <a:lnTo>
                    <a:pt x="261" y="731"/>
                  </a:lnTo>
                  <a:lnTo>
                    <a:pt x="261" y="731"/>
                  </a:lnTo>
                  <a:lnTo>
                    <a:pt x="268" y="731"/>
                  </a:lnTo>
                  <a:lnTo>
                    <a:pt x="273" y="729"/>
                  </a:lnTo>
                  <a:lnTo>
                    <a:pt x="278" y="726"/>
                  </a:lnTo>
                  <a:lnTo>
                    <a:pt x="284" y="722"/>
                  </a:lnTo>
                  <a:lnTo>
                    <a:pt x="287" y="717"/>
                  </a:lnTo>
                  <a:lnTo>
                    <a:pt x="290" y="712"/>
                  </a:lnTo>
                  <a:lnTo>
                    <a:pt x="292" y="706"/>
                  </a:lnTo>
                  <a:lnTo>
                    <a:pt x="293" y="700"/>
                  </a:lnTo>
                  <a:lnTo>
                    <a:pt x="293" y="700"/>
                  </a:lnTo>
                  <a:lnTo>
                    <a:pt x="292" y="694"/>
                  </a:lnTo>
                  <a:lnTo>
                    <a:pt x="290" y="687"/>
                  </a:lnTo>
                  <a:lnTo>
                    <a:pt x="287" y="682"/>
                  </a:lnTo>
                  <a:lnTo>
                    <a:pt x="284" y="678"/>
                  </a:lnTo>
                  <a:lnTo>
                    <a:pt x="278" y="673"/>
                  </a:lnTo>
                  <a:lnTo>
                    <a:pt x="273" y="670"/>
                  </a:lnTo>
                  <a:lnTo>
                    <a:pt x="268" y="668"/>
                  </a:lnTo>
                  <a:lnTo>
                    <a:pt x="261" y="668"/>
                  </a:lnTo>
                  <a:lnTo>
                    <a:pt x="261" y="668"/>
                  </a:lnTo>
                  <a:lnTo>
                    <a:pt x="247" y="668"/>
                  </a:lnTo>
                  <a:lnTo>
                    <a:pt x="234" y="669"/>
                  </a:lnTo>
                  <a:lnTo>
                    <a:pt x="221" y="671"/>
                  </a:lnTo>
                  <a:lnTo>
                    <a:pt x="209" y="673"/>
                  </a:lnTo>
                  <a:lnTo>
                    <a:pt x="196" y="677"/>
                  </a:lnTo>
                  <a:lnTo>
                    <a:pt x="184" y="680"/>
                  </a:lnTo>
                  <a:lnTo>
                    <a:pt x="159" y="688"/>
                  </a:lnTo>
                  <a:lnTo>
                    <a:pt x="137" y="699"/>
                  </a:lnTo>
                  <a:lnTo>
                    <a:pt x="115" y="712"/>
                  </a:lnTo>
                  <a:lnTo>
                    <a:pt x="95" y="727"/>
                  </a:lnTo>
                  <a:lnTo>
                    <a:pt x="77" y="744"/>
                  </a:lnTo>
                  <a:lnTo>
                    <a:pt x="59" y="762"/>
                  </a:lnTo>
                  <a:lnTo>
                    <a:pt x="44" y="783"/>
                  </a:lnTo>
                  <a:lnTo>
                    <a:pt x="32" y="804"/>
                  </a:lnTo>
                  <a:lnTo>
                    <a:pt x="21" y="827"/>
                  </a:lnTo>
                  <a:lnTo>
                    <a:pt x="12" y="851"/>
                  </a:lnTo>
                  <a:lnTo>
                    <a:pt x="8" y="863"/>
                  </a:lnTo>
                  <a:lnTo>
                    <a:pt x="6" y="876"/>
                  </a:lnTo>
                  <a:lnTo>
                    <a:pt x="4" y="889"/>
                  </a:lnTo>
                  <a:lnTo>
                    <a:pt x="1" y="902"/>
                  </a:lnTo>
                  <a:lnTo>
                    <a:pt x="0" y="915"/>
                  </a:lnTo>
                  <a:lnTo>
                    <a:pt x="0" y="929"/>
                  </a:lnTo>
                  <a:lnTo>
                    <a:pt x="0" y="929"/>
                  </a:lnTo>
                  <a:lnTo>
                    <a:pt x="0" y="937"/>
                  </a:lnTo>
                  <a:lnTo>
                    <a:pt x="3" y="947"/>
                  </a:lnTo>
                  <a:lnTo>
                    <a:pt x="5" y="956"/>
                  </a:lnTo>
                  <a:lnTo>
                    <a:pt x="7" y="963"/>
                  </a:lnTo>
                  <a:lnTo>
                    <a:pt x="11" y="971"/>
                  </a:lnTo>
                  <a:lnTo>
                    <a:pt x="15" y="978"/>
                  </a:lnTo>
                  <a:lnTo>
                    <a:pt x="21" y="986"/>
                  </a:lnTo>
                  <a:lnTo>
                    <a:pt x="26" y="992"/>
                  </a:lnTo>
                  <a:lnTo>
                    <a:pt x="33" y="997"/>
                  </a:lnTo>
                  <a:lnTo>
                    <a:pt x="39" y="1003"/>
                  </a:lnTo>
                  <a:lnTo>
                    <a:pt x="47" y="1007"/>
                  </a:lnTo>
                  <a:lnTo>
                    <a:pt x="55" y="1010"/>
                  </a:lnTo>
                  <a:lnTo>
                    <a:pt x="63" y="1014"/>
                  </a:lnTo>
                  <a:lnTo>
                    <a:pt x="71" y="1016"/>
                  </a:lnTo>
                  <a:lnTo>
                    <a:pt x="80" y="1018"/>
                  </a:lnTo>
                  <a:lnTo>
                    <a:pt x="89" y="1018"/>
                  </a:lnTo>
                  <a:lnTo>
                    <a:pt x="833" y="1018"/>
                  </a:lnTo>
                  <a:lnTo>
                    <a:pt x="833" y="1018"/>
                  </a:lnTo>
                  <a:lnTo>
                    <a:pt x="843" y="1018"/>
                  </a:lnTo>
                  <a:lnTo>
                    <a:pt x="851" y="1016"/>
                  </a:lnTo>
                  <a:lnTo>
                    <a:pt x="860" y="1014"/>
                  </a:lnTo>
                  <a:lnTo>
                    <a:pt x="868" y="1010"/>
                  </a:lnTo>
                  <a:lnTo>
                    <a:pt x="876" y="1007"/>
                  </a:lnTo>
                  <a:lnTo>
                    <a:pt x="883" y="1003"/>
                  </a:lnTo>
                  <a:lnTo>
                    <a:pt x="890" y="997"/>
                  </a:lnTo>
                  <a:lnTo>
                    <a:pt x="896" y="992"/>
                  </a:lnTo>
                  <a:lnTo>
                    <a:pt x="902" y="986"/>
                  </a:lnTo>
                  <a:lnTo>
                    <a:pt x="907" y="978"/>
                  </a:lnTo>
                  <a:lnTo>
                    <a:pt x="911" y="971"/>
                  </a:lnTo>
                  <a:lnTo>
                    <a:pt x="916" y="963"/>
                  </a:lnTo>
                  <a:lnTo>
                    <a:pt x="919" y="956"/>
                  </a:lnTo>
                  <a:lnTo>
                    <a:pt x="921" y="947"/>
                  </a:lnTo>
                  <a:lnTo>
                    <a:pt x="922" y="937"/>
                  </a:lnTo>
                  <a:lnTo>
                    <a:pt x="922" y="929"/>
                  </a:lnTo>
                  <a:lnTo>
                    <a:pt x="922" y="929"/>
                  </a:lnTo>
                  <a:lnTo>
                    <a:pt x="922" y="915"/>
                  </a:lnTo>
                  <a:lnTo>
                    <a:pt x="921" y="902"/>
                  </a:lnTo>
                  <a:lnTo>
                    <a:pt x="920" y="889"/>
                  </a:lnTo>
                  <a:lnTo>
                    <a:pt x="918" y="876"/>
                  </a:lnTo>
                  <a:lnTo>
                    <a:pt x="915" y="863"/>
                  </a:lnTo>
                  <a:lnTo>
                    <a:pt x="911" y="851"/>
                  </a:lnTo>
                  <a:lnTo>
                    <a:pt x="902" y="827"/>
                  </a:lnTo>
                  <a:lnTo>
                    <a:pt x="891" y="804"/>
                  </a:lnTo>
                  <a:lnTo>
                    <a:pt x="878" y="783"/>
                  </a:lnTo>
                  <a:lnTo>
                    <a:pt x="863" y="762"/>
                  </a:lnTo>
                  <a:lnTo>
                    <a:pt x="846" y="744"/>
                  </a:lnTo>
                  <a:lnTo>
                    <a:pt x="828" y="727"/>
                  </a:lnTo>
                  <a:lnTo>
                    <a:pt x="807" y="712"/>
                  </a:lnTo>
                  <a:lnTo>
                    <a:pt x="786" y="699"/>
                  </a:lnTo>
                  <a:lnTo>
                    <a:pt x="763" y="688"/>
                  </a:lnTo>
                  <a:lnTo>
                    <a:pt x="740" y="680"/>
                  </a:lnTo>
                  <a:lnTo>
                    <a:pt x="727" y="677"/>
                  </a:lnTo>
                  <a:lnTo>
                    <a:pt x="714" y="673"/>
                  </a:lnTo>
                  <a:lnTo>
                    <a:pt x="701" y="671"/>
                  </a:lnTo>
                  <a:lnTo>
                    <a:pt x="688" y="669"/>
                  </a:lnTo>
                  <a:lnTo>
                    <a:pt x="675" y="668"/>
                  </a:lnTo>
                  <a:lnTo>
                    <a:pt x="661" y="668"/>
                  </a:lnTo>
                  <a:lnTo>
                    <a:pt x="661" y="668"/>
                  </a:lnTo>
                  <a:close/>
                  <a:moveTo>
                    <a:pt x="484" y="84"/>
                  </a:moveTo>
                  <a:lnTo>
                    <a:pt x="484" y="84"/>
                  </a:lnTo>
                  <a:lnTo>
                    <a:pt x="501" y="75"/>
                  </a:lnTo>
                  <a:lnTo>
                    <a:pt x="520" y="68"/>
                  </a:lnTo>
                  <a:lnTo>
                    <a:pt x="538" y="65"/>
                  </a:lnTo>
                  <a:lnTo>
                    <a:pt x="557" y="64"/>
                  </a:lnTo>
                  <a:lnTo>
                    <a:pt x="557" y="64"/>
                  </a:lnTo>
                  <a:lnTo>
                    <a:pt x="574" y="65"/>
                  </a:lnTo>
                  <a:lnTo>
                    <a:pt x="592" y="68"/>
                  </a:lnTo>
                  <a:lnTo>
                    <a:pt x="609" y="74"/>
                  </a:lnTo>
                  <a:lnTo>
                    <a:pt x="625" y="81"/>
                  </a:lnTo>
                  <a:lnTo>
                    <a:pt x="640" y="91"/>
                  </a:lnTo>
                  <a:lnTo>
                    <a:pt x="655" y="103"/>
                  </a:lnTo>
                  <a:lnTo>
                    <a:pt x="668" y="115"/>
                  </a:lnTo>
                  <a:lnTo>
                    <a:pt x="681" y="130"/>
                  </a:lnTo>
                  <a:lnTo>
                    <a:pt x="691" y="147"/>
                  </a:lnTo>
                  <a:lnTo>
                    <a:pt x="702" y="164"/>
                  </a:lnTo>
                  <a:lnTo>
                    <a:pt x="711" y="182"/>
                  </a:lnTo>
                  <a:lnTo>
                    <a:pt x="718" y="202"/>
                  </a:lnTo>
                  <a:lnTo>
                    <a:pt x="724" y="223"/>
                  </a:lnTo>
                  <a:lnTo>
                    <a:pt x="728" y="244"/>
                  </a:lnTo>
                  <a:lnTo>
                    <a:pt x="731" y="267"/>
                  </a:lnTo>
                  <a:lnTo>
                    <a:pt x="732" y="290"/>
                  </a:lnTo>
                  <a:lnTo>
                    <a:pt x="732" y="290"/>
                  </a:lnTo>
                  <a:lnTo>
                    <a:pt x="731" y="306"/>
                  </a:lnTo>
                  <a:lnTo>
                    <a:pt x="730" y="324"/>
                  </a:lnTo>
                  <a:lnTo>
                    <a:pt x="728" y="340"/>
                  </a:lnTo>
                  <a:lnTo>
                    <a:pt x="725" y="356"/>
                  </a:lnTo>
                  <a:lnTo>
                    <a:pt x="725" y="356"/>
                  </a:lnTo>
                  <a:lnTo>
                    <a:pt x="724" y="362"/>
                  </a:lnTo>
                  <a:lnTo>
                    <a:pt x="724" y="369"/>
                  </a:lnTo>
                  <a:lnTo>
                    <a:pt x="726" y="374"/>
                  </a:lnTo>
                  <a:lnTo>
                    <a:pt x="728" y="379"/>
                  </a:lnTo>
                  <a:lnTo>
                    <a:pt x="732" y="385"/>
                  </a:lnTo>
                  <a:lnTo>
                    <a:pt x="736" y="389"/>
                  </a:lnTo>
                  <a:lnTo>
                    <a:pt x="742" y="391"/>
                  </a:lnTo>
                  <a:lnTo>
                    <a:pt x="748" y="393"/>
                  </a:lnTo>
                  <a:lnTo>
                    <a:pt x="748" y="393"/>
                  </a:lnTo>
                  <a:lnTo>
                    <a:pt x="756" y="394"/>
                  </a:lnTo>
                  <a:lnTo>
                    <a:pt x="756" y="394"/>
                  </a:lnTo>
                  <a:lnTo>
                    <a:pt x="761" y="394"/>
                  </a:lnTo>
                  <a:lnTo>
                    <a:pt x="765" y="393"/>
                  </a:lnTo>
                  <a:lnTo>
                    <a:pt x="771" y="391"/>
                  </a:lnTo>
                  <a:lnTo>
                    <a:pt x="775" y="388"/>
                  </a:lnTo>
                  <a:lnTo>
                    <a:pt x="778" y="385"/>
                  </a:lnTo>
                  <a:lnTo>
                    <a:pt x="782" y="380"/>
                  </a:lnTo>
                  <a:lnTo>
                    <a:pt x="785" y="375"/>
                  </a:lnTo>
                  <a:lnTo>
                    <a:pt x="786" y="370"/>
                  </a:lnTo>
                  <a:lnTo>
                    <a:pt x="786" y="370"/>
                  </a:lnTo>
                  <a:lnTo>
                    <a:pt x="790" y="350"/>
                  </a:lnTo>
                  <a:lnTo>
                    <a:pt x="793" y="331"/>
                  </a:lnTo>
                  <a:lnTo>
                    <a:pt x="794" y="311"/>
                  </a:lnTo>
                  <a:lnTo>
                    <a:pt x="795" y="290"/>
                  </a:lnTo>
                  <a:lnTo>
                    <a:pt x="795" y="290"/>
                  </a:lnTo>
                  <a:lnTo>
                    <a:pt x="794" y="260"/>
                  </a:lnTo>
                  <a:lnTo>
                    <a:pt x="790" y="231"/>
                  </a:lnTo>
                  <a:lnTo>
                    <a:pt x="785" y="203"/>
                  </a:lnTo>
                  <a:lnTo>
                    <a:pt x="776" y="178"/>
                  </a:lnTo>
                  <a:lnTo>
                    <a:pt x="767" y="152"/>
                  </a:lnTo>
                  <a:lnTo>
                    <a:pt x="755" y="128"/>
                  </a:lnTo>
                  <a:lnTo>
                    <a:pt x="741" y="106"/>
                  </a:lnTo>
                  <a:lnTo>
                    <a:pt x="726" y="85"/>
                  </a:lnTo>
                  <a:lnTo>
                    <a:pt x="709" y="66"/>
                  </a:lnTo>
                  <a:lnTo>
                    <a:pt x="690" y="50"/>
                  </a:lnTo>
                  <a:lnTo>
                    <a:pt x="670" y="35"/>
                  </a:lnTo>
                  <a:lnTo>
                    <a:pt x="660" y="29"/>
                  </a:lnTo>
                  <a:lnTo>
                    <a:pt x="650" y="23"/>
                  </a:lnTo>
                  <a:lnTo>
                    <a:pt x="639" y="18"/>
                  </a:lnTo>
                  <a:lnTo>
                    <a:pt x="628" y="14"/>
                  </a:lnTo>
                  <a:lnTo>
                    <a:pt x="616" y="9"/>
                  </a:lnTo>
                  <a:lnTo>
                    <a:pt x="604" y="6"/>
                  </a:lnTo>
                  <a:lnTo>
                    <a:pt x="593" y="3"/>
                  </a:lnTo>
                  <a:lnTo>
                    <a:pt x="581" y="2"/>
                  </a:lnTo>
                  <a:lnTo>
                    <a:pt x="569" y="1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43" y="1"/>
                  </a:lnTo>
                  <a:lnTo>
                    <a:pt x="529" y="2"/>
                  </a:lnTo>
                  <a:lnTo>
                    <a:pt x="517" y="4"/>
                  </a:lnTo>
                  <a:lnTo>
                    <a:pt x="503" y="7"/>
                  </a:lnTo>
                  <a:lnTo>
                    <a:pt x="490" y="11"/>
                  </a:lnTo>
                  <a:lnTo>
                    <a:pt x="477" y="17"/>
                  </a:lnTo>
                  <a:lnTo>
                    <a:pt x="465" y="22"/>
                  </a:lnTo>
                  <a:lnTo>
                    <a:pt x="452" y="30"/>
                  </a:lnTo>
                  <a:lnTo>
                    <a:pt x="452" y="30"/>
                  </a:lnTo>
                  <a:lnTo>
                    <a:pt x="447" y="33"/>
                  </a:lnTo>
                  <a:lnTo>
                    <a:pt x="442" y="37"/>
                  </a:lnTo>
                  <a:lnTo>
                    <a:pt x="439" y="43"/>
                  </a:lnTo>
                  <a:lnTo>
                    <a:pt x="438" y="49"/>
                  </a:lnTo>
                  <a:lnTo>
                    <a:pt x="437" y="54"/>
                  </a:lnTo>
                  <a:lnTo>
                    <a:pt x="437" y="61"/>
                  </a:lnTo>
                  <a:lnTo>
                    <a:pt x="438" y="67"/>
                  </a:lnTo>
                  <a:lnTo>
                    <a:pt x="441" y="73"/>
                  </a:lnTo>
                  <a:lnTo>
                    <a:pt x="441" y="73"/>
                  </a:lnTo>
                  <a:lnTo>
                    <a:pt x="445" y="78"/>
                  </a:lnTo>
                  <a:lnTo>
                    <a:pt x="450" y="82"/>
                  </a:lnTo>
                  <a:lnTo>
                    <a:pt x="455" y="85"/>
                  </a:lnTo>
                  <a:lnTo>
                    <a:pt x="461" y="88"/>
                  </a:lnTo>
                  <a:lnTo>
                    <a:pt x="467" y="89"/>
                  </a:lnTo>
                  <a:lnTo>
                    <a:pt x="473" y="88"/>
                  </a:lnTo>
                  <a:lnTo>
                    <a:pt x="479" y="87"/>
                  </a:lnTo>
                  <a:lnTo>
                    <a:pt x="484" y="84"/>
                  </a:lnTo>
                  <a:lnTo>
                    <a:pt x="484" y="84"/>
                  </a:lnTo>
                  <a:close/>
                  <a:moveTo>
                    <a:pt x="763" y="540"/>
                  </a:moveTo>
                  <a:lnTo>
                    <a:pt x="763" y="540"/>
                  </a:lnTo>
                  <a:lnTo>
                    <a:pt x="757" y="541"/>
                  </a:lnTo>
                  <a:lnTo>
                    <a:pt x="751" y="544"/>
                  </a:lnTo>
                  <a:lnTo>
                    <a:pt x="746" y="546"/>
                  </a:lnTo>
                  <a:lnTo>
                    <a:pt x="741" y="550"/>
                  </a:lnTo>
                  <a:lnTo>
                    <a:pt x="738" y="554"/>
                  </a:lnTo>
                  <a:lnTo>
                    <a:pt x="734" y="560"/>
                  </a:lnTo>
                  <a:lnTo>
                    <a:pt x="732" y="566"/>
                  </a:lnTo>
                  <a:lnTo>
                    <a:pt x="732" y="573"/>
                  </a:lnTo>
                  <a:lnTo>
                    <a:pt x="732" y="573"/>
                  </a:lnTo>
                  <a:lnTo>
                    <a:pt x="732" y="579"/>
                  </a:lnTo>
                  <a:lnTo>
                    <a:pt x="734" y="584"/>
                  </a:lnTo>
                  <a:lnTo>
                    <a:pt x="738" y="590"/>
                  </a:lnTo>
                  <a:lnTo>
                    <a:pt x="741" y="595"/>
                  </a:lnTo>
                  <a:lnTo>
                    <a:pt x="746" y="598"/>
                  </a:lnTo>
                  <a:lnTo>
                    <a:pt x="751" y="602"/>
                  </a:lnTo>
                  <a:lnTo>
                    <a:pt x="757" y="604"/>
                  </a:lnTo>
                  <a:lnTo>
                    <a:pt x="763" y="605"/>
                  </a:lnTo>
                  <a:lnTo>
                    <a:pt x="763" y="605"/>
                  </a:lnTo>
                  <a:lnTo>
                    <a:pt x="784" y="606"/>
                  </a:lnTo>
                  <a:lnTo>
                    <a:pt x="803" y="608"/>
                  </a:lnTo>
                  <a:lnTo>
                    <a:pt x="821" y="613"/>
                  </a:lnTo>
                  <a:lnTo>
                    <a:pt x="839" y="620"/>
                  </a:lnTo>
                  <a:lnTo>
                    <a:pt x="856" y="628"/>
                  </a:lnTo>
                  <a:lnTo>
                    <a:pt x="872" y="639"/>
                  </a:lnTo>
                  <a:lnTo>
                    <a:pt x="887" y="650"/>
                  </a:lnTo>
                  <a:lnTo>
                    <a:pt x="900" y="663"/>
                  </a:lnTo>
                  <a:lnTo>
                    <a:pt x="911" y="678"/>
                  </a:lnTo>
                  <a:lnTo>
                    <a:pt x="923" y="693"/>
                  </a:lnTo>
                  <a:lnTo>
                    <a:pt x="932" y="709"/>
                  </a:lnTo>
                  <a:lnTo>
                    <a:pt x="940" y="727"/>
                  </a:lnTo>
                  <a:lnTo>
                    <a:pt x="946" y="745"/>
                  </a:lnTo>
                  <a:lnTo>
                    <a:pt x="951" y="764"/>
                  </a:lnTo>
                  <a:lnTo>
                    <a:pt x="953" y="784"/>
                  </a:lnTo>
                  <a:lnTo>
                    <a:pt x="954" y="803"/>
                  </a:lnTo>
                  <a:lnTo>
                    <a:pt x="954" y="803"/>
                  </a:lnTo>
                  <a:lnTo>
                    <a:pt x="954" y="809"/>
                  </a:lnTo>
                  <a:lnTo>
                    <a:pt x="952" y="814"/>
                  </a:lnTo>
                  <a:lnTo>
                    <a:pt x="952" y="814"/>
                  </a:lnTo>
                  <a:lnTo>
                    <a:pt x="950" y="820"/>
                  </a:lnTo>
                  <a:lnTo>
                    <a:pt x="950" y="827"/>
                  </a:lnTo>
                  <a:lnTo>
                    <a:pt x="950" y="832"/>
                  </a:lnTo>
                  <a:lnTo>
                    <a:pt x="952" y="839"/>
                  </a:lnTo>
                  <a:lnTo>
                    <a:pt x="954" y="844"/>
                  </a:lnTo>
                  <a:lnTo>
                    <a:pt x="959" y="848"/>
                  </a:lnTo>
                  <a:lnTo>
                    <a:pt x="963" y="853"/>
                  </a:lnTo>
                  <a:lnTo>
                    <a:pt x="968" y="856"/>
                  </a:lnTo>
                  <a:lnTo>
                    <a:pt x="968" y="856"/>
                  </a:lnTo>
                  <a:lnTo>
                    <a:pt x="975" y="858"/>
                  </a:lnTo>
                  <a:lnTo>
                    <a:pt x="981" y="859"/>
                  </a:lnTo>
                  <a:lnTo>
                    <a:pt x="981" y="859"/>
                  </a:lnTo>
                  <a:lnTo>
                    <a:pt x="985" y="858"/>
                  </a:lnTo>
                  <a:lnTo>
                    <a:pt x="990" y="857"/>
                  </a:lnTo>
                  <a:lnTo>
                    <a:pt x="998" y="854"/>
                  </a:lnTo>
                  <a:lnTo>
                    <a:pt x="1003" y="851"/>
                  </a:lnTo>
                  <a:lnTo>
                    <a:pt x="1006" y="848"/>
                  </a:lnTo>
                  <a:lnTo>
                    <a:pt x="1008" y="844"/>
                  </a:lnTo>
                  <a:lnTo>
                    <a:pt x="1010" y="840"/>
                  </a:lnTo>
                  <a:lnTo>
                    <a:pt x="1010" y="840"/>
                  </a:lnTo>
                  <a:lnTo>
                    <a:pt x="1013" y="831"/>
                  </a:lnTo>
                  <a:lnTo>
                    <a:pt x="1017" y="823"/>
                  </a:lnTo>
                  <a:lnTo>
                    <a:pt x="1018" y="813"/>
                  </a:lnTo>
                  <a:lnTo>
                    <a:pt x="1018" y="803"/>
                  </a:lnTo>
                  <a:lnTo>
                    <a:pt x="1018" y="803"/>
                  </a:lnTo>
                  <a:lnTo>
                    <a:pt x="1018" y="790"/>
                  </a:lnTo>
                  <a:lnTo>
                    <a:pt x="1017" y="777"/>
                  </a:lnTo>
                  <a:lnTo>
                    <a:pt x="1013" y="751"/>
                  </a:lnTo>
                  <a:lnTo>
                    <a:pt x="1007" y="726"/>
                  </a:lnTo>
                  <a:lnTo>
                    <a:pt x="998" y="702"/>
                  </a:lnTo>
                  <a:lnTo>
                    <a:pt x="988" y="679"/>
                  </a:lnTo>
                  <a:lnTo>
                    <a:pt x="976" y="657"/>
                  </a:lnTo>
                  <a:lnTo>
                    <a:pt x="961" y="637"/>
                  </a:lnTo>
                  <a:lnTo>
                    <a:pt x="945" y="619"/>
                  </a:lnTo>
                  <a:lnTo>
                    <a:pt x="926" y="602"/>
                  </a:lnTo>
                  <a:lnTo>
                    <a:pt x="907" y="585"/>
                  </a:lnTo>
                  <a:lnTo>
                    <a:pt x="887" y="573"/>
                  </a:lnTo>
                  <a:lnTo>
                    <a:pt x="864" y="562"/>
                  </a:lnTo>
                  <a:lnTo>
                    <a:pt x="852" y="556"/>
                  </a:lnTo>
                  <a:lnTo>
                    <a:pt x="841" y="552"/>
                  </a:lnTo>
                  <a:lnTo>
                    <a:pt x="829" y="549"/>
                  </a:lnTo>
                  <a:lnTo>
                    <a:pt x="816" y="546"/>
                  </a:lnTo>
                  <a:lnTo>
                    <a:pt x="803" y="544"/>
                  </a:lnTo>
                  <a:lnTo>
                    <a:pt x="790" y="542"/>
                  </a:lnTo>
                  <a:lnTo>
                    <a:pt x="777" y="541"/>
                  </a:lnTo>
                  <a:lnTo>
                    <a:pt x="763" y="540"/>
                  </a:lnTo>
                  <a:lnTo>
                    <a:pt x="763" y="5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753799" y="1979507"/>
            <a:ext cx="869714" cy="869714"/>
            <a:chOff x="4753799" y="1762689"/>
            <a:chExt cx="869714" cy="869714"/>
          </a:xfrm>
        </p:grpSpPr>
        <p:sp>
          <p:nvSpPr>
            <p:cNvPr id="53" name="椭圆 52"/>
            <p:cNvSpPr/>
            <p:nvPr/>
          </p:nvSpPr>
          <p:spPr>
            <a:xfrm>
              <a:off x="4753799" y="1762689"/>
              <a:ext cx="869714" cy="869714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ea typeface="华文细黑" panose="02010600040101010101" pitchFamily="2" charset="-122"/>
              </a:endParaRPr>
            </a:p>
          </p:txBody>
        </p:sp>
        <p:sp>
          <p:nvSpPr>
            <p:cNvPr id="54" name="Freeform 101"/>
            <p:cNvSpPr>
              <a:spLocks noEditPoints="1"/>
            </p:cNvSpPr>
            <p:nvPr/>
          </p:nvSpPr>
          <p:spPr bwMode="auto">
            <a:xfrm>
              <a:off x="5075800" y="2035621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549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8462">
        <p:random/>
      </p:transition>
    </mc:Choice>
    <mc:Fallback xmlns="">
      <p:transition spd="slow" advClick="0" advTm="846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600"/>
                            </p:stCondLst>
                            <p:childTnLst>
                              <p:par>
                                <p:cTn id="5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 animBg="1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30" name="PA_矩形 5"/>
          <p:cNvSpPr/>
          <p:nvPr>
            <p:custDataLst>
              <p:tags r:id="rId1"/>
            </p:custDataLst>
          </p:nvPr>
        </p:nvSpPr>
        <p:spPr>
          <a:xfrm>
            <a:off x="1524000" y="1586167"/>
            <a:ext cx="9144000" cy="65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尽量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，建议与标题相关并符合整体语言风格，语言描述尽量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冬青黑体简体中文 W3" panose="020B0300000000000000" pitchFamily="34" charset="-122"/>
              <a:ea typeface="冬青黑体简体中文 W3" panose="020B0300000000000000" pitchFamily="34" charset="-122"/>
            </a:endParaRPr>
          </a:p>
        </p:txBody>
      </p:sp>
      <p:sp>
        <p:nvSpPr>
          <p:cNvPr id="31" name="PA_圆角矩形 1"/>
          <p:cNvSpPr/>
          <p:nvPr>
            <p:custDataLst>
              <p:tags r:id="rId2"/>
            </p:custDataLst>
          </p:nvPr>
        </p:nvSpPr>
        <p:spPr>
          <a:xfrm>
            <a:off x="535270" y="2589678"/>
            <a:ext cx="2514488" cy="2027388"/>
          </a:xfrm>
          <a:prstGeom prst="roundRect">
            <a:avLst>
              <a:gd name="adj" fmla="val 6927"/>
            </a:avLst>
          </a:prstGeom>
          <a:blipFill>
            <a:blip r:embed="rId1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PA_圆角矩形 6"/>
          <p:cNvSpPr/>
          <p:nvPr>
            <p:custDataLst>
              <p:tags r:id="rId3"/>
            </p:custDataLst>
          </p:nvPr>
        </p:nvSpPr>
        <p:spPr>
          <a:xfrm>
            <a:off x="3351920" y="4090138"/>
            <a:ext cx="2514488" cy="2027388"/>
          </a:xfrm>
          <a:prstGeom prst="roundRect">
            <a:avLst>
              <a:gd name="adj" fmla="val 6927"/>
            </a:avLst>
          </a:prstGeom>
          <a:blipFill dpi="0" rotWithShape="1">
            <a:blip r:embed="rId17"/>
            <a:srcRect/>
            <a:tile tx="0" ty="0" sx="22000" sy="22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PA_圆角矩形 7"/>
          <p:cNvSpPr/>
          <p:nvPr>
            <p:custDataLst>
              <p:tags r:id="rId4"/>
            </p:custDataLst>
          </p:nvPr>
        </p:nvSpPr>
        <p:spPr>
          <a:xfrm>
            <a:off x="8985219" y="4090138"/>
            <a:ext cx="2514488" cy="2027388"/>
          </a:xfrm>
          <a:prstGeom prst="roundRect">
            <a:avLst>
              <a:gd name="adj" fmla="val 6927"/>
            </a:avLst>
          </a:prstGeom>
          <a:blipFill>
            <a:blip r:embed="rId1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PA_圆角矩形 8"/>
          <p:cNvSpPr/>
          <p:nvPr>
            <p:custDataLst>
              <p:tags r:id="rId5"/>
            </p:custDataLst>
          </p:nvPr>
        </p:nvSpPr>
        <p:spPr>
          <a:xfrm>
            <a:off x="6168570" y="2589678"/>
            <a:ext cx="2514488" cy="2027388"/>
          </a:xfrm>
          <a:prstGeom prst="roundRect">
            <a:avLst>
              <a:gd name="adj" fmla="val 6927"/>
            </a:avLst>
          </a:prstGeom>
          <a:blipFill>
            <a:blip r:embed="rId1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PA_矩形 9"/>
          <p:cNvSpPr/>
          <p:nvPr>
            <p:custDataLst>
              <p:tags r:id="rId6"/>
            </p:custDataLst>
          </p:nvPr>
        </p:nvSpPr>
        <p:spPr>
          <a:xfrm>
            <a:off x="3290091" y="3121588"/>
            <a:ext cx="219630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6" name="PA_矩形 10"/>
          <p:cNvSpPr/>
          <p:nvPr>
            <p:custDataLst>
              <p:tags r:id="rId7"/>
            </p:custDataLst>
          </p:nvPr>
        </p:nvSpPr>
        <p:spPr>
          <a:xfrm>
            <a:off x="3290091" y="2751200"/>
            <a:ext cx="230273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6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文字添加到此处</a:t>
            </a:r>
          </a:p>
        </p:txBody>
      </p:sp>
      <p:sp>
        <p:nvSpPr>
          <p:cNvPr id="37" name="PA_矩形 11"/>
          <p:cNvSpPr/>
          <p:nvPr>
            <p:custDataLst>
              <p:tags r:id="rId8"/>
            </p:custDataLst>
          </p:nvPr>
        </p:nvSpPr>
        <p:spPr>
          <a:xfrm>
            <a:off x="8975842" y="3121588"/>
            <a:ext cx="219630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38" name="PA_矩形 12"/>
          <p:cNvSpPr/>
          <p:nvPr>
            <p:custDataLst>
              <p:tags r:id="rId9"/>
            </p:custDataLst>
          </p:nvPr>
        </p:nvSpPr>
        <p:spPr>
          <a:xfrm>
            <a:off x="8975842" y="2751200"/>
            <a:ext cx="230273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6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文字添加到此处</a:t>
            </a:r>
          </a:p>
        </p:txBody>
      </p:sp>
      <p:sp>
        <p:nvSpPr>
          <p:cNvPr id="39" name="PA_矩形 13"/>
          <p:cNvSpPr/>
          <p:nvPr>
            <p:custDataLst>
              <p:tags r:id="rId10"/>
            </p:custDataLst>
          </p:nvPr>
        </p:nvSpPr>
        <p:spPr>
          <a:xfrm>
            <a:off x="6168570" y="5239351"/>
            <a:ext cx="219630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0" name="PA_矩形 14"/>
          <p:cNvSpPr/>
          <p:nvPr>
            <p:custDataLst>
              <p:tags r:id="rId11"/>
            </p:custDataLst>
          </p:nvPr>
        </p:nvSpPr>
        <p:spPr>
          <a:xfrm>
            <a:off x="6168570" y="4868963"/>
            <a:ext cx="230273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6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文字添加到此处</a:t>
            </a:r>
          </a:p>
        </p:txBody>
      </p:sp>
      <p:sp>
        <p:nvSpPr>
          <p:cNvPr id="41" name="PA_矩形 15"/>
          <p:cNvSpPr/>
          <p:nvPr>
            <p:custDataLst>
              <p:tags r:id="rId12"/>
            </p:custDataLst>
          </p:nvPr>
        </p:nvSpPr>
        <p:spPr>
          <a:xfrm>
            <a:off x="609264" y="5239351"/>
            <a:ext cx="2196309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42" name="PA_矩形 16"/>
          <p:cNvSpPr/>
          <p:nvPr>
            <p:custDataLst>
              <p:tags r:id="rId13"/>
            </p:custDataLst>
          </p:nvPr>
        </p:nvSpPr>
        <p:spPr>
          <a:xfrm>
            <a:off x="609264" y="4868963"/>
            <a:ext cx="230273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6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rPr>
              <a:t>文字添加到此处</a:t>
            </a:r>
          </a:p>
        </p:txBody>
      </p:sp>
    </p:spTree>
    <p:extLst>
      <p:ext uri="{BB962C8B-B14F-4D97-AF65-F5344CB8AC3E}">
        <p14:creationId xmlns:p14="http://schemas.microsoft.com/office/powerpoint/2010/main" val="394639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458">
        <p:random/>
      </p:transition>
    </mc:Choice>
    <mc:Fallback xmlns="">
      <p:transition spd="slow" advClick="0" advTm="6458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" grpId="0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1627584" y="2339975"/>
            <a:ext cx="2446338" cy="2219326"/>
            <a:chOff x="2173288" y="2289175"/>
            <a:chExt cx="2446338" cy="2219326"/>
          </a:xfrm>
        </p:grpSpPr>
        <p:sp>
          <p:nvSpPr>
            <p:cNvPr id="31" name="Freeform 79"/>
            <p:cNvSpPr>
              <a:spLocks noEditPoints="1"/>
            </p:cNvSpPr>
            <p:nvPr/>
          </p:nvSpPr>
          <p:spPr bwMode="auto">
            <a:xfrm>
              <a:off x="3367089" y="4206876"/>
              <a:ext cx="60325" cy="301625"/>
            </a:xfrm>
            <a:custGeom>
              <a:avLst/>
              <a:gdLst>
                <a:gd name="T0" fmla="*/ 10 w 19"/>
                <a:gd name="T1" fmla="*/ 23 h 95"/>
                <a:gd name="T2" fmla="*/ 14 w 19"/>
                <a:gd name="T3" fmla="*/ 19 h 95"/>
                <a:gd name="T4" fmla="*/ 10 w 19"/>
                <a:gd name="T5" fmla="*/ 15 h 95"/>
                <a:gd name="T6" fmla="*/ 6 w 19"/>
                <a:gd name="T7" fmla="*/ 19 h 95"/>
                <a:gd name="T8" fmla="*/ 10 w 19"/>
                <a:gd name="T9" fmla="*/ 23 h 95"/>
                <a:gd name="T10" fmla="*/ 10 w 19"/>
                <a:gd name="T11" fmla="*/ 38 h 95"/>
                <a:gd name="T12" fmla="*/ 14 w 19"/>
                <a:gd name="T13" fmla="*/ 34 h 95"/>
                <a:gd name="T14" fmla="*/ 10 w 19"/>
                <a:gd name="T15" fmla="*/ 30 h 95"/>
                <a:gd name="T16" fmla="*/ 6 w 19"/>
                <a:gd name="T17" fmla="*/ 34 h 95"/>
                <a:gd name="T18" fmla="*/ 10 w 19"/>
                <a:gd name="T19" fmla="*/ 38 h 95"/>
                <a:gd name="T20" fmla="*/ 10 w 19"/>
                <a:gd name="T21" fmla="*/ 9 h 95"/>
                <a:gd name="T22" fmla="*/ 12 w 19"/>
                <a:gd name="T23" fmla="*/ 7 h 95"/>
                <a:gd name="T24" fmla="*/ 14 w 19"/>
                <a:gd name="T25" fmla="*/ 5 h 95"/>
                <a:gd name="T26" fmla="*/ 12 w 19"/>
                <a:gd name="T27" fmla="*/ 2 h 95"/>
                <a:gd name="T28" fmla="*/ 7 w 19"/>
                <a:gd name="T29" fmla="*/ 2 h 95"/>
                <a:gd name="T30" fmla="*/ 6 w 19"/>
                <a:gd name="T31" fmla="*/ 5 h 95"/>
                <a:gd name="T32" fmla="*/ 7 w 19"/>
                <a:gd name="T33" fmla="*/ 7 h 95"/>
                <a:gd name="T34" fmla="*/ 10 w 19"/>
                <a:gd name="T35" fmla="*/ 9 h 95"/>
                <a:gd name="T36" fmla="*/ 10 w 19"/>
                <a:gd name="T37" fmla="*/ 75 h 95"/>
                <a:gd name="T38" fmla="*/ 0 w 19"/>
                <a:gd name="T39" fmla="*/ 85 h 95"/>
                <a:gd name="T40" fmla="*/ 10 w 19"/>
                <a:gd name="T41" fmla="*/ 95 h 95"/>
                <a:gd name="T42" fmla="*/ 19 w 19"/>
                <a:gd name="T43" fmla="*/ 85 h 95"/>
                <a:gd name="T44" fmla="*/ 10 w 19"/>
                <a:gd name="T45" fmla="*/ 75 h 95"/>
                <a:gd name="T46" fmla="*/ 10 w 19"/>
                <a:gd name="T47" fmla="*/ 68 h 95"/>
                <a:gd name="T48" fmla="*/ 14 w 19"/>
                <a:gd name="T49" fmla="*/ 64 h 95"/>
                <a:gd name="T50" fmla="*/ 10 w 19"/>
                <a:gd name="T51" fmla="*/ 60 h 95"/>
                <a:gd name="T52" fmla="*/ 6 w 19"/>
                <a:gd name="T53" fmla="*/ 64 h 95"/>
                <a:gd name="T54" fmla="*/ 10 w 19"/>
                <a:gd name="T55" fmla="*/ 68 h 95"/>
                <a:gd name="T56" fmla="*/ 10 w 19"/>
                <a:gd name="T57" fmla="*/ 53 h 95"/>
                <a:gd name="T58" fmla="*/ 14 w 19"/>
                <a:gd name="T59" fmla="*/ 49 h 95"/>
                <a:gd name="T60" fmla="*/ 10 w 19"/>
                <a:gd name="T61" fmla="*/ 45 h 95"/>
                <a:gd name="T62" fmla="*/ 6 w 19"/>
                <a:gd name="T63" fmla="*/ 49 h 95"/>
                <a:gd name="T64" fmla="*/ 10 w 19"/>
                <a:gd name="T65" fmla="*/ 5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" h="95">
                  <a:moveTo>
                    <a:pt x="10" y="23"/>
                  </a:moveTo>
                  <a:cubicBezTo>
                    <a:pt x="12" y="23"/>
                    <a:pt x="14" y="22"/>
                    <a:pt x="14" y="19"/>
                  </a:cubicBezTo>
                  <a:cubicBezTo>
                    <a:pt x="14" y="17"/>
                    <a:pt x="12" y="15"/>
                    <a:pt x="10" y="15"/>
                  </a:cubicBezTo>
                  <a:cubicBezTo>
                    <a:pt x="7" y="15"/>
                    <a:pt x="6" y="17"/>
                    <a:pt x="6" y="19"/>
                  </a:cubicBezTo>
                  <a:cubicBezTo>
                    <a:pt x="6" y="22"/>
                    <a:pt x="7" y="23"/>
                    <a:pt x="10" y="23"/>
                  </a:cubicBezTo>
                  <a:close/>
                  <a:moveTo>
                    <a:pt x="10" y="38"/>
                  </a:moveTo>
                  <a:cubicBezTo>
                    <a:pt x="12" y="38"/>
                    <a:pt x="14" y="37"/>
                    <a:pt x="14" y="34"/>
                  </a:cubicBezTo>
                  <a:cubicBezTo>
                    <a:pt x="14" y="32"/>
                    <a:pt x="12" y="30"/>
                    <a:pt x="10" y="30"/>
                  </a:cubicBezTo>
                  <a:cubicBezTo>
                    <a:pt x="7" y="30"/>
                    <a:pt x="6" y="32"/>
                    <a:pt x="6" y="34"/>
                  </a:cubicBezTo>
                  <a:cubicBezTo>
                    <a:pt x="6" y="37"/>
                    <a:pt x="7" y="38"/>
                    <a:pt x="10" y="38"/>
                  </a:cubicBezTo>
                  <a:close/>
                  <a:moveTo>
                    <a:pt x="10" y="9"/>
                  </a:moveTo>
                  <a:cubicBezTo>
                    <a:pt x="11" y="9"/>
                    <a:pt x="12" y="8"/>
                    <a:pt x="12" y="7"/>
                  </a:cubicBezTo>
                  <a:cubicBezTo>
                    <a:pt x="13" y="7"/>
                    <a:pt x="14" y="6"/>
                    <a:pt x="14" y="5"/>
                  </a:cubicBezTo>
                  <a:cubicBezTo>
                    <a:pt x="14" y="4"/>
                    <a:pt x="13" y="2"/>
                    <a:pt x="12" y="2"/>
                  </a:cubicBezTo>
                  <a:cubicBezTo>
                    <a:pt x="11" y="0"/>
                    <a:pt x="8" y="0"/>
                    <a:pt x="7" y="2"/>
                  </a:cubicBezTo>
                  <a:cubicBezTo>
                    <a:pt x="6" y="2"/>
                    <a:pt x="6" y="4"/>
                    <a:pt x="6" y="5"/>
                  </a:cubicBezTo>
                  <a:cubicBezTo>
                    <a:pt x="6" y="6"/>
                    <a:pt x="6" y="7"/>
                    <a:pt x="7" y="7"/>
                  </a:cubicBezTo>
                  <a:cubicBezTo>
                    <a:pt x="8" y="8"/>
                    <a:pt x="9" y="9"/>
                    <a:pt x="10" y="9"/>
                  </a:cubicBezTo>
                  <a:close/>
                  <a:moveTo>
                    <a:pt x="10" y="75"/>
                  </a:moveTo>
                  <a:cubicBezTo>
                    <a:pt x="4" y="75"/>
                    <a:pt x="0" y="79"/>
                    <a:pt x="0" y="85"/>
                  </a:cubicBezTo>
                  <a:cubicBezTo>
                    <a:pt x="0" y="90"/>
                    <a:pt x="4" y="95"/>
                    <a:pt x="10" y="95"/>
                  </a:cubicBezTo>
                  <a:cubicBezTo>
                    <a:pt x="15" y="95"/>
                    <a:pt x="19" y="90"/>
                    <a:pt x="19" y="85"/>
                  </a:cubicBezTo>
                  <a:cubicBezTo>
                    <a:pt x="19" y="79"/>
                    <a:pt x="15" y="75"/>
                    <a:pt x="10" y="75"/>
                  </a:cubicBezTo>
                  <a:close/>
                  <a:moveTo>
                    <a:pt x="10" y="68"/>
                  </a:moveTo>
                  <a:cubicBezTo>
                    <a:pt x="12" y="68"/>
                    <a:pt x="14" y="66"/>
                    <a:pt x="14" y="64"/>
                  </a:cubicBezTo>
                  <a:cubicBezTo>
                    <a:pt x="14" y="62"/>
                    <a:pt x="12" y="60"/>
                    <a:pt x="10" y="60"/>
                  </a:cubicBezTo>
                  <a:cubicBezTo>
                    <a:pt x="7" y="60"/>
                    <a:pt x="6" y="62"/>
                    <a:pt x="6" y="64"/>
                  </a:cubicBezTo>
                  <a:cubicBezTo>
                    <a:pt x="6" y="66"/>
                    <a:pt x="7" y="68"/>
                    <a:pt x="10" y="68"/>
                  </a:cubicBezTo>
                  <a:close/>
                  <a:moveTo>
                    <a:pt x="10" y="53"/>
                  </a:moveTo>
                  <a:cubicBezTo>
                    <a:pt x="12" y="53"/>
                    <a:pt x="14" y="52"/>
                    <a:pt x="14" y="49"/>
                  </a:cubicBezTo>
                  <a:cubicBezTo>
                    <a:pt x="14" y="47"/>
                    <a:pt x="12" y="45"/>
                    <a:pt x="10" y="45"/>
                  </a:cubicBezTo>
                  <a:cubicBezTo>
                    <a:pt x="7" y="45"/>
                    <a:pt x="6" y="47"/>
                    <a:pt x="6" y="49"/>
                  </a:cubicBezTo>
                  <a:cubicBezTo>
                    <a:pt x="6" y="52"/>
                    <a:pt x="7" y="53"/>
                    <a:pt x="10" y="53"/>
                  </a:cubicBezTo>
                  <a:close/>
                </a:path>
              </a:pathLst>
            </a:custGeom>
            <a:solidFill>
              <a:srgbClr val="1C8CA1"/>
            </a:solidFill>
            <a:ln>
              <a:solidFill>
                <a:srgbClr val="1C8CA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83"/>
            <p:cNvSpPr/>
            <p:nvPr/>
          </p:nvSpPr>
          <p:spPr bwMode="auto">
            <a:xfrm>
              <a:off x="2173288" y="2482850"/>
              <a:ext cx="2446338" cy="1739900"/>
            </a:xfrm>
            <a:custGeom>
              <a:avLst/>
              <a:gdLst>
                <a:gd name="T0" fmla="*/ 771 w 771"/>
                <a:gd name="T1" fmla="*/ 35 h 548"/>
                <a:gd name="T2" fmla="*/ 736 w 771"/>
                <a:gd name="T3" fmla="*/ 0 h 548"/>
                <a:gd name="T4" fmla="*/ 373 w 771"/>
                <a:gd name="T5" fmla="*/ 41 h 548"/>
                <a:gd name="T6" fmla="*/ 35 w 771"/>
                <a:gd name="T7" fmla="*/ 1 h 548"/>
                <a:gd name="T8" fmla="*/ 0 w 771"/>
                <a:gd name="T9" fmla="*/ 35 h 548"/>
                <a:gd name="T10" fmla="*/ 0 w 771"/>
                <a:gd name="T11" fmla="*/ 35 h 548"/>
                <a:gd name="T12" fmla="*/ 0 w 771"/>
                <a:gd name="T13" fmla="*/ 498 h 548"/>
                <a:gd name="T14" fmla="*/ 373 w 771"/>
                <a:gd name="T15" fmla="*/ 548 h 548"/>
                <a:gd name="T16" fmla="*/ 771 w 771"/>
                <a:gd name="T17" fmla="*/ 498 h 548"/>
                <a:gd name="T18" fmla="*/ 771 w 771"/>
                <a:gd name="T19" fmla="*/ 35 h 548"/>
                <a:gd name="T20" fmla="*/ 771 w 771"/>
                <a:gd name="T21" fmla="*/ 35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1" h="548">
                  <a:moveTo>
                    <a:pt x="771" y="35"/>
                  </a:moveTo>
                  <a:cubicBezTo>
                    <a:pt x="736" y="0"/>
                    <a:pt x="736" y="0"/>
                    <a:pt x="736" y="0"/>
                  </a:cubicBezTo>
                  <a:cubicBezTo>
                    <a:pt x="672" y="14"/>
                    <a:pt x="531" y="41"/>
                    <a:pt x="373" y="41"/>
                  </a:cubicBezTo>
                  <a:cubicBezTo>
                    <a:pt x="218" y="41"/>
                    <a:pt x="93" y="15"/>
                    <a:pt x="35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158" y="548"/>
                    <a:pt x="373" y="548"/>
                  </a:cubicBezTo>
                  <a:cubicBezTo>
                    <a:pt x="587" y="548"/>
                    <a:pt x="771" y="498"/>
                    <a:pt x="771" y="498"/>
                  </a:cubicBezTo>
                  <a:cubicBezTo>
                    <a:pt x="771" y="35"/>
                    <a:pt x="771" y="35"/>
                    <a:pt x="771" y="35"/>
                  </a:cubicBezTo>
                  <a:cubicBezTo>
                    <a:pt x="771" y="35"/>
                    <a:pt x="771" y="35"/>
                    <a:pt x="771" y="35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5"/>
            <p:cNvSpPr/>
            <p:nvPr/>
          </p:nvSpPr>
          <p:spPr bwMode="auto">
            <a:xfrm>
              <a:off x="2173288" y="2482851"/>
              <a:ext cx="2446338" cy="269875"/>
            </a:xfrm>
            <a:custGeom>
              <a:avLst/>
              <a:gdLst>
                <a:gd name="T0" fmla="*/ 736 w 771"/>
                <a:gd name="T1" fmla="*/ 0 h 85"/>
                <a:gd name="T2" fmla="*/ 373 w 771"/>
                <a:gd name="T3" fmla="*/ 41 h 85"/>
                <a:gd name="T4" fmla="*/ 35 w 771"/>
                <a:gd name="T5" fmla="*/ 1 h 85"/>
                <a:gd name="T6" fmla="*/ 0 w 771"/>
                <a:gd name="T7" fmla="*/ 35 h 85"/>
                <a:gd name="T8" fmla="*/ 373 w 771"/>
                <a:gd name="T9" fmla="*/ 85 h 85"/>
                <a:gd name="T10" fmla="*/ 771 w 771"/>
                <a:gd name="T11" fmla="*/ 35 h 85"/>
                <a:gd name="T12" fmla="*/ 736 w 771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85">
                  <a:moveTo>
                    <a:pt x="736" y="0"/>
                  </a:moveTo>
                  <a:cubicBezTo>
                    <a:pt x="672" y="14"/>
                    <a:pt x="531" y="41"/>
                    <a:pt x="373" y="41"/>
                  </a:cubicBezTo>
                  <a:cubicBezTo>
                    <a:pt x="218" y="41"/>
                    <a:pt x="93" y="15"/>
                    <a:pt x="35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158" y="85"/>
                    <a:pt x="373" y="85"/>
                  </a:cubicBezTo>
                  <a:cubicBezTo>
                    <a:pt x="587" y="85"/>
                    <a:pt x="771" y="35"/>
                    <a:pt x="771" y="35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34" name="Group 25"/>
            <p:cNvGrpSpPr/>
            <p:nvPr/>
          </p:nvGrpSpPr>
          <p:grpSpPr>
            <a:xfrm>
              <a:off x="2935288" y="2289175"/>
              <a:ext cx="922338" cy="927100"/>
              <a:chOff x="1411288" y="2289175"/>
              <a:chExt cx="922338" cy="927100"/>
            </a:xfrm>
            <a:solidFill>
              <a:schemeClr val="bg1"/>
            </a:solidFill>
          </p:grpSpPr>
          <p:sp>
            <p:nvSpPr>
              <p:cNvPr id="36" name="Oval 86"/>
              <p:cNvSpPr>
                <a:spLocks noChangeArrowheads="1"/>
              </p:cNvSpPr>
              <p:nvPr/>
            </p:nvSpPr>
            <p:spPr bwMode="auto">
              <a:xfrm>
                <a:off x="1423988" y="2301875"/>
                <a:ext cx="896938" cy="901700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7" name="Freeform 87"/>
              <p:cNvSpPr>
                <a:spLocks noEditPoints="1"/>
              </p:cNvSpPr>
              <p:nvPr/>
            </p:nvSpPr>
            <p:spPr bwMode="auto">
              <a:xfrm>
                <a:off x="1411288" y="2289175"/>
                <a:ext cx="922338" cy="927100"/>
              </a:xfrm>
              <a:custGeom>
                <a:avLst/>
                <a:gdLst>
                  <a:gd name="T0" fmla="*/ 146 w 291"/>
                  <a:gd name="T1" fmla="*/ 292 h 292"/>
                  <a:gd name="T2" fmla="*/ 0 w 291"/>
                  <a:gd name="T3" fmla="*/ 146 h 292"/>
                  <a:gd name="T4" fmla="*/ 146 w 291"/>
                  <a:gd name="T5" fmla="*/ 0 h 292"/>
                  <a:gd name="T6" fmla="*/ 291 w 291"/>
                  <a:gd name="T7" fmla="*/ 146 h 292"/>
                  <a:gd name="T8" fmla="*/ 146 w 291"/>
                  <a:gd name="T9" fmla="*/ 292 h 292"/>
                  <a:gd name="T10" fmla="*/ 146 w 291"/>
                  <a:gd name="T11" fmla="*/ 8 h 292"/>
                  <a:gd name="T12" fmla="*/ 8 w 291"/>
                  <a:gd name="T13" fmla="*/ 146 h 292"/>
                  <a:gd name="T14" fmla="*/ 146 w 291"/>
                  <a:gd name="T15" fmla="*/ 284 h 292"/>
                  <a:gd name="T16" fmla="*/ 283 w 291"/>
                  <a:gd name="T17" fmla="*/ 146 h 292"/>
                  <a:gd name="T18" fmla="*/ 146 w 291"/>
                  <a:gd name="T19" fmla="*/ 8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1" h="292">
                    <a:moveTo>
                      <a:pt x="146" y="292"/>
                    </a:moveTo>
                    <a:cubicBezTo>
                      <a:pt x="65" y="292"/>
                      <a:pt x="0" y="226"/>
                      <a:pt x="0" y="146"/>
                    </a:cubicBezTo>
                    <a:cubicBezTo>
                      <a:pt x="0" y="66"/>
                      <a:pt x="65" y="0"/>
                      <a:pt x="146" y="0"/>
                    </a:cubicBezTo>
                    <a:cubicBezTo>
                      <a:pt x="226" y="0"/>
                      <a:pt x="291" y="66"/>
                      <a:pt x="291" y="146"/>
                    </a:cubicBezTo>
                    <a:cubicBezTo>
                      <a:pt x="291" y="226"/>
                      <a:pt x="226" y="292"/>
                      <a:pt x="146" y="292"/>
                    </a:cubicBezTo>
                    <a:close/>
                    <a:moveTo>
                      <a:pt x="146" y="8"/>
                    </a:moveTo>
                    <a:cubicBezTo>
                      <a:pt x="70" y="8"/>
                      <a:pt x="8" y="70"/>
                      <a:pt x="8" y="146"/>
                    </a:cubicBezTo>
                    <a:cubicBezTo>
                      <a:pt x="8" y="222"/>
                      <a:pt x="70" y="284"/>
                      <a:pt x="146" y="284"/>
                    </a:cubicBezTo>
                    <a:cubicBezTo>
                      <a:pt x="222" y="284"/>
                      <a:pt x="283" y="222"/>
                      <a:pt x="283" y="146"/>
                    </a:cubicBezTo>
                    <a:cubicBezTo>
                      <a:pt x="283" y="70"/>
                      <a:pt x="222" y="8"/>
                      <a:pt x="146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8" name="Freeform 88"/>
              <p:cNvSpPr>
                <a:spLocks noEditPoints="1"/>
              </p:cNvSpPr>
              <p:nvPr/>
            </p:nvSpPr>
            <p:spPr bwMode="auto">
              <a:xfrm>
                <a:off x="1674813" y="2479675"/>
                <a:ext cx="396875" cy="577850"/>
              </a:xfrm>
              <a:custGeom>
                <a:avLst/>
                <a:gdLst>
                  <a:gd name="T0" fmla="*/ 36 w 125"/>
                  <a:gd name="T1" fmla="*/ 157 h 182"/>
                  <a:gd name="T2" fmla="*/ 38 w 125"/>
                  <a:gd name="T3" fmla="*/ 167 h 182"/>
                  <a:gd name="T4" fmla="*/ 46 w 125"/>
                  <a:gd name="T5" fmla="*/ 172 h 182"/>
                  <a:gd name="T6" fmla="*/ 47 w 125"/>
                  <a:gd name="T7" fmla="*/ 177 h 182"/>
                  <a:gd name="T8" fmla="*/ 63 w 125"/>
                  <a:gd name="T9" fmla="*/ 182 h 182"/>
                  <a:gd name="T10" fmla="*/ 78 w 125"/>
                  <a:gd name="T11" fmla="*/ 177 h 182"/>
                  <a:gd name="T12" fmla="*/ 79 w 125"/>
                  <a:gd name="T13" fmla="*/ 172 h 182"/>
                  <a:gd name="T14" fmla="*/ 88 w 125"/>
                  <a:gd name="T15" fmla="*/ 167 h 182"/>
                  <a:gd name="T16" fmla="*/ 89 w 125"/>
                  <a:gd name="T17" fmla="*/ 157 h 182"/>
                  <a:gd name="T18" fmla="*/ 63 w 125"/>
                  <a:gd name="T19" fmla="*/ 161 h 182"/>
                  <a:gd name="T20" fmla="*/ 36 w 125"/>
                  <a:gd name="T21" fmla="*/ 157 h 182"/>
                  <a:gd name="T22" fmla="*/ 34 w 125"/>
                  <a:gd name="T23" fmla="*/ 140 h 182"/>
                  <a:gd name="T24" fmla="*/ 35 w 125"/>
                  <a:gd name="T25" fmla="*/ 149 h 182"/>
                  <a:gd name="T26" fmla="*/ 63 w 125"/>
                  <a:gd name="T27" fmla="*/ 154 h 182"/>
                  <a:gd name="T28" fmla="*/ 90 w 125"/>
                  <a:gd name="T29" fmla="*/ 149 h 182"/>
                  <a:gd name="T30" fmla="*/ 92 w 125"/>
                  <a:gd name="T31" fmla="*/ 140 h 182"/>
                  <a:gd name="T32" fmla="*/ 63 w 125"/>
                  <a:gd name="T33" fmla="*/ 145 h 182"/>
                  <a:gd name="T34" fmla="*/ 34 w 125"/>
                  <a:gd name="T35" fmla="*/ 140 h 182"/>
                  <a:gd name="T36" fmla="*/ 63 w 125"/>
                  <a:gd name="T37" fmla="*/ 26 h 182"/>
                  <a:gd name="T38" fmla="*/ 66 w 125"/>
                  <a:gd name="T39" fmla="*/ 22 h 182"/>
                  <a:gd name="T40" fmla="*/ 63 w 125"/>
                  <a:gd name="T41" fmla="*/ 19 h 182"/>
                  <a:gd name="T42" fmla="*/ 19 w 125"/>
                  <a:gd name="T43" fmla="*/ 62 h 182"/>
                  <a:gd name="T44" fmla="*/ 23 w 125"/>
                  <a:gd name="T45" fmla="*/ 66 h 182"/>
                  <a:gd name="T46" fmla="*/ 26 w 125"/>
                  <a:gd name="T47" fmla="*/ 62 h 182"/>
                  <a:gd name="T48" fmla="*/ 63 w 125"/>
                  <a:gd name="T49" fmla="*/ 26 h 182"/>
                  <a:gd name="T50" fmla="*/ 63 w 125"/>
                  <a:gd name="T51" fmla="*/ 0 h 182"/>
                  <a:gd name="T52" fmla="*/ 0 w 125"/>
                  <a:gd name="T53" fmla="*/ 62 h 182"/>
                  <a:gd name="T54" fmla="*/ 30 w 125"/>
                  <a:gd name="T55" fmla="*/ 116 h 182"/>
                  <a:gd name="T56" fmla="*/ 32 w 125"/>
                  <a:gd name="T57" fmla="*/ 131 h 182"/>
                  <a:gd name="T58" fmla="*/ 63 w 125"/>
                  <a:gd name="T59" fmla="*/ 137 h 182"/>
                  <a:gd name="T60" fmla="*/ 93 w 125"/>
                  <a:gd name="T61" fmla="*/ 131 h 182"/>
                  <a:gd name="T62" fmla="*/ 95 w 125"/>
                  <a:gd name="T63" fmla="*/ 116 h 182"/>
                  <a:gd name="T64" fmla="*/ 125 w 125"/>
                  <a:gd name="T65" fmla="*/ 62 h 182"/>
                  <a:gd name="T66" fmla="*/ 63 w 125"/>
                  <a:gd name="T67" fmla="*/ 0 h 182"/>
                  <a:gd name="T68" fmla="*/ 86 w 125"/>
                  <a:gd name="T69" fmla="*/ 108 h 182"/>
                  <a:gd name="T70" fmla="*/ 84 w 125"/>
                  <a:gd name="T71" fmla="*/ 123 h 182"/>
                  <a:gd name="T72" fmla="*/ 63 w 125"/>
                  <a:gd name="T73" fmla="*/ 126 h 182"/>
                  <a:gd name="T74" fmla="*/ 41 w 125"/>
                  <a:gd name="T75" fmla="*/ 123 h 182"/>
                  <a:gd name="T76" fmla="*/ 40 w 125"/>
                  <a:gd name="T77" fmla="*/ 108 h 182"/>
                  <a:gd name="T78" fmla="*/ 11 w 125"/>
                  <a:gd name="T79" fmla="*/ 62 h 182"/>
                  <a:gd name="T80" fmla="*/ 63 w 125"/>
                  <a:gd name="T81" fmla="*/ 11 h 182"/>
                  <a:gd name="T82" fmla="*/ 114 w 125"/>
                  <a:gd name="T83" fmla="*/ 62 h 182"/>
                  <a:gd name="T84" fmla="*/ 86 w 125"/>
                  <a:gd name="T85" fmla="*/ 108 h 182"/>
                  <a:gd name="T86" fmla="*/ 77 w 125"/>
                  <a:gd name="T87" fmla="*/ 85 h 182"/>
                  <a:gd name="T88" fmla="*/ 63 w 125"/>
                  <a:gd name="T89" fmla="*/ 60 h 182"/>
                  <a:gd name="T90" fmla="*/ 49 w 125"/>
                  <a:gd name="T91" fmla="*/ 85 h 182"/>
                  <a:gd name="T92" fmla="*/ 43 w 125"/>
                  <a:gd name="T93" fmla="*/ 73 h 182"/>
                  <a:gd name="T94" fmla="*/ 34 w 125"/>
                  <a:gd name="T95" fmla="*/ 77 h 182"/>
                  <a:gd name="T96" fmla="*/ 48 w 125"/>
                  <a:gd name="T97" fmla="*/ 107 h 182"/>
                  <a:gd name="T98" fmla="*/ 63 w 125"/>
                  <a:gd name="T99" fmla="*/ 81 h 182"/>
                  <a:gd name="T100" fmla="*/ 77 w 125"/>
                  <a:gd name="T101" fmla="*/ 107 h 182"/>
                  <a:gd name="T102" fmla="*/ 91 w 125"/>
                  <a:gd name="T103" fmla="*/ 77 h 182"/>
                  <a:gd name="T104" fmla="*/ 82 w 125"/>
                  <a:gd name="T105" fmla="*/ 73 h 182"/>
                  <a:gd name="T106" fmla="*/ 77 w 125"/>
                  <a:gd name="T107" fmla="*/ 85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5" h="182">
                    <a:moveTo>
                      <a:pt x="36" y="157"/>
                    </a:moveTo>
                    <a:cubicBezTo>
                      <a:pt x="38" y="167"/>
                      <a:pt x="38" y="167"/>
                      <a:pt x="38" y="167"/>
                    </a:cubicBezTo>
                    <a:cubicBezTo>
                      <a:pt x="38" y="167"/>
                      <a:pt x="40" y="170"/>
                      <a:pt x="46" y="172"/>
                    </a:cubicBezTo>
                    <a:cubicBezTo>
                      <a:pt x="47" y="177"/>
                      <a:pt x="47" y="177"/>
                      <a:pt x="47" y="177"/>
                    </a:cubicBezTo>
                    <a:cubicBezTo>
                      <a:pt x="47" y="177"/>
                      <a:pt x="50" y="182"/>
                      <a:pt x="63" y="182"/>
                    </a:cubicBezTo>
                    <a:cubicBezTo>
                      <a:pt x="75" y="182"/>
                      <a:pt x="78" y="177"/>
                      <a:pt x="78" y="177"/>
                    </a:cubicBezTo>
                    <a:cubicBezTo>
                      <a:pt x="79" y="172"/>
                      <a:pt x="79" y="172"/>
                      <a:pt x="79" y="172"/>
                    </a:cubicBezTo>
                    <a:cubicBezTo>
                      <a:pt x="85" y="170"/>
                      <a:pt x="88" y="167"/>
                      <a:pt x="88" y="167"/>
                    </a:cubicBezTo>
                    <a:cubicBezTo>
                      <a:pt x="89" y="157"/>
                      <a:pt x="89" y="157"/>
                      <a:pt x="89" y="157"/>
                    </a:cubicBezTo>
                    <a:cubicBezTo>
                      <a:pt x="81" y="160"/>
                      <a:pt x="72" y="161"/>
                      <a:pt x="63" y="161"/>
                    </a:cubicBezTo>
                    <a:cubicBezTo>
                      <a:pt x="53" y="161"/>
                      <a:pt x="44" y="160"/>
                      <a:pt x="36" y="157"/>
                    </a:cubicBezTo>
                    <a:close/>
                    <a:moveTo>
                      <a:pt x="34" y="140"/>
                    </a:moveTo>
                    <a:cubicBezTo>
                      <a:pt x="35" y="149"/>
                      <a:pt x="35" y="149"/>
                      <a:pt x="35" y="149"/>
                    </a:cubicBezTo>
                    <a:cubicBezTo>
                      <a:pt x="43" y="152"/>
                      <a:pt x="53" y="154"/>
                      <a:pt x="63" y="154"/>
                    </a:cubicBezTo>
                    <a:cubicBezTo>
                      <a:pt x="73" y="154"/>
                      <a:pt x="82" y="152"/>
                      <a:pt x="90" y="149"/>
                    </a:cubicBezTo>
                    <a:cubicBezTo>
                      <a:pt x="92" y="140"/>
                      <a:pt x="92" y="140"/>
                      <a:pt x="92" y="140"/>
                    </a:cubicBezTo>
                    <a:cubicBezTo>
                      <a:pt x="83" y="143"/>
                      <a:pt x="73" y="145"/>
                      <a:pt x="63" y="145"/>
                    </a:cubicBezTo>
                    <a:cubicBezTo>
                      <a:pt x="52" y="145"/>
                      <a:pt x="42" y="143"/>
                      <a:pt x="34" y="140"/>
                    </a:cubicBezTo>
                    <a:close/>
                    <a:moveTo>
                      <a:pt x="63" y="26"/>
                    </a:moveTo>
                    <a:cubicBezTo>
                      <a:pt x="64" y="26"/>
                      <a:pt x="66" y="24"/>
                      <a:pt x="66" y="22"/>
                    </a:cubicBezTo>
                    <a:cubicBezTo>
                      <a:pt x="66" y="20"/>
                      <a:pt x="64" y="19"/>
                      <a:pt x="63" y="19"/>
                    </a:cubicBezTo>
                    <a:cubicBezTo>
                      <a:pt x="39" y="19"/>
                      <a:pt x="19" y="38"/>
                      <a:pt x="19" y="62"/>
                    </a:cubicBezTo>
                    <a:cubicBezTo>
                      <a:pt x="19" y="64"/>
                      <a:pt x="21" y="66"/>
                      <a:pt x="23" y="66"/>
                    </a:cubicBezTo>
                    <a:cubicBezTo>
                      <a:pt x="24" y="66"/>
                      <a:pt x="26" y="64"/>
                      <a:pt x="26" y="62"/>
                    </a:cubicBezTo>
                    <a:cubicBezTo>
                      <a:pt x="26" y="42"/>
                      <a:pt x="42" y="26"/>
                      <a:pt x="63" y="26"/>
                    </a:cubicBezTo>
                    <a:close/>
                    <a:moveTo>
                      <a:pt x="63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85"/>
                      <a:pt x="12" y="105"/>
                      <a:pt x="30" y="116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41" y="135"/>
                      <a:pt x="52" y="137"/>
                      <a:pt x="63" y="137"/>
                    </a:cubicBezTo>
                    <a:cubicBezTo>
                      <a:pt x="74" y="137"/>
                      <a:pt x="84" y="135"/>
                      <a:pt x="93" y="131"/>
                    </a:cubicBezTo>
                    <a:cubicBezTo>
                      <a:pt x="95" y="116"/>
                      <a:pt x="95" y="116"/>
                      <a:pt x="95" y="116"/>
                    </a:cubicBezTo>
                    <a:cubicBezTo>
                      <a:pt x="113" y="105"/>
                      <a:pt x="125" y="85"/>
                      <a:pt x="125" y="62"/>
                    </a:cubicBezTo>
                    <a:cubicBezTo>
                      <a:pt x="125" y="28"/>
                      <a:pt x="97" y="0"/>
                      <a:pt x="63" y="0"/>
                    </a:cubicBezTo>
                    <a:close/>
                    <a:moveTo>
                      <a:pt x="86" y="108"/>
                    </a:moveTo>
                    <a:cubicBezTo>
                      <a:pt x="84" y="123"/>
                      <a:pt x="84" y="123"/>
                      <a:pt x="84" y="123"/>
                    </a:cubicBezTo>
                    <a:cubicBezTo>
                      <a:pt x="84" y="123"/>
                      <a:pt x="78" y="126"/>
                      <a:pt x="63" y="126"/>
                    </a:cubicBezTo>
                    <a:cubicBezTo>
                      <a:pt x="47" y="126"/>
                      <a:pt x="41" y="123"/>
                      <a:pt x="41" y="123"/>
                    </a:cubicBezTo>
                    <a:cubicBezTo>
                      <a:pt x="40" y="108"/>
                      <a:pt x="40" y="108"/>
                      <a:pt x="40" y="108"/>
                    </a:cubicBezTo>
                    <a:cubicBezTo>
                      <a:pt x="23" y="100"/>
                      <a:pt x="11" y="82"/>
                      <a:pt x="11" y="62"/>
                    </a:cubicBezTo>
                    <a:cubicBezTo>
                      <a:pt x="11" y="34"/>
                      <a:pt x="34" y="11"/>
                      <a:pt x="63" y="11"/>
                    </a:cubicBezTo>
                    <a:cubicBezTo>
                      <a:pt x="91" y="11"/>
                      <a:pt x="114" y="34"/>
                      <a:pt x="114" y="62"/>
                    </a:cubicBezTo>
                    <a:cubicBezTo>
                      <a:pt x="114" y="82"/>
                      <a:pt x="103" y="100"/>
                      <a:pt x="86" y="108"/>
                    </a:cubicBezTo>
                    <a:close/>
                    <a:moveTo>
                      <a:pt x="77" y="85"/>
                    </a:moveTo>
                    <a:cubicBezTo>
                      <a:pt x="63" y="60"/>
                      <a:pt x="63" y="60"/>
                      <a:pt x="63" y="6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34" y="77"/>
                      <a:pt x="34" y="77"/>
                      <a:pt x="34" y="77"/>
                    </a:cubicBezTo>
                    <a:cubicBezTo>
                      <a:pt x="48" y="107"/>
                      <a:pt x="48" y="107"/>
                      <a:pt x="48" y="107"/>
                    </a:cubicBezTo>
                    <a:cubicBezTo>
                      <a:pt x="63" y="81"/>
                      <a:pt x="63" y="81"/>
                      <a:pt x="63" y="81"/>
                    </a:cubicBezTo>
                    <a:cubicBezTo>
                      <a:pt x="77" y="107"/>
                      <a:pt x="77" y="107"/>
                      <a:pt x="77" y="107"/>
                    </a:cubicBezTo>
                    <a:cubicBezTo>
                      <a:pt x="91" y="77"/>
                      <a:pt x="91" y="77"/>
                      <a:pt x="91" y="77"/>
                    </a:cubicBezTo>
                    <a:cubicBezTo>
                      <a:pt x="82" y="73"/>
                      <a:pt x="82" y="73"/>
                      <a:pt x="82" y="73"/>
                    </a:cubicBezTo>
                    <a:lnTo>
                      <a:pt x="77" y="8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35" name="TextBox 11"/>
            <p:cNvSpPr txBox="1"/>
            <p:nvPr/>
          </p:nvSpPr>
          <p:spPr>
            <a:xfrm>
              <a:off x="2173288" y="3399506"/>
              <a:ext cx="244633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添加标题</a:t>
              </a:r>
              <a:endParaRPr lang="en-US" sz="20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756150" y="2000251"/>
            <a:ext cx="2679700" cy="2559049"/>
            <a:chOff x="4756151" y="1949451"/>
            <a:chExt cx="2679700" cy="2559049"/>
          </a:xfrm>
        </p:grpSpPr>
        <p:sp>
          <p:nvSpPr>
            <p:cNvPr id="40" name="Freeform 80"/>
            <p:cNvSpPr>
              <a:spLocks noEditPoints="1"/>
            </p:cNvSpPr>
            <p:nvPr/>
          </p:nvSpPr>
          <p:spPr bwMode="auto">
            <a:xfrm>
              <a:off x="6064251" y="3867150"/>
              <a:ext cx="63500" cy="641350"/>
            </a:xfrm>
            <a:custGeom>
              <a:avLst/>
              <a:gdLst>
                <a:gd name="T0" fmla="*/ 10 w 20"/>
                <a:gd name="T1" fmla="*/ 58 h 202"/>
                <a:gd name="T2" fmla="*/ 14 w 20"/>
                <a:gd name="T3" fmla="*/ 54 h 202"/>
                <a:gd name="T4" fmla="*/ 10 w 20"/>
                <a:gd name="T5" fmla="*/ 50 h 202"/>
                <a:gd name="T6" fmla="*/ 6 w 20"/>
                <a:gd name="T7" fmla="*/ 54 h 202"/>
                <a:gd name="T8" fmla="*/ 10 w 20"/>
                <a:gd name="T9" fmla="*/ 58 h 202"/>
                <a:gd name="T10" fmla="*/ 10 w 20"/>
                <a:gd name="T11" fmla="*/ 74 h 202"/>
                <a:gd name="T12" fmla="*/ 14 w 20"/>
                <a:gd name="T13" fmla="*/ 70 h 202"/>
                <a:gd name="T14" fmla="*/ 10 w 20"/>
                <a:gd name="T15" fmla="*/ 66 h 202"/>
                <a:gd name="T16" fmla="*/ 6 w 20"/>
                <a:gd name="T17" fmla="*/ 70 h 202"/>
                <a:gd name="T18" fmla="*/ 10 w 20"/>
                <a:gd name="T19" fmla="*/ 74 h 202"/>
                <a:gd name="T20" fmla="*/ 10 w 20"/>
                <a:gd name="T21" fmla="*/ 41 h 202"/>
                <a:gd name="T22" fmla="*/ 14 w 20"/>
                <a:gd name="T23" fmla="*/ 37 h 202"/>
                <a:gd name="T24" fmla="*/ 10 w 20"/>
                <a:gd name="T25" fmla="*/ 33 h 202"/>
                <a:gd name="T26" fmla="*/ 6 w 20"/>
                <a:gd name="T27" fmla="*/ 37 h 202"/>
                <a:gd name="T28" fmla="*/ 10 w 20"/>
                <a:gd name="T29" fmla="*/ 41 h 202"/>
                <a:gd name="T30" fmla="*/ 10 w 20"/>
                <a:gd name="T31" fmla="*/ 91 h 202"/>
                <a:gd name="T32" fmla="*/ 14 w 20"/>
                <a:gd name="T33" fmla="*/ 87 h 202"/>
                <a:gd name="T34" fmla="*/ 10 w 20"/>
                <a:gd name="T35" fmla="*/ 83 h 202"/>
                <a:gd name="T36" fmla="*/ 6 w 20"/>
                <a:gd name="T37" fmla="*/ 87 h 202"/>
                <a:gd name="T38" fmla="*/ 10 w 20"/>
                <a:gd name="T39" fmla="*/ 91 h 202"/>
                <a:gd name="T40" fmla="*/ 10 w 20"/>
                <a:gd name="T41" fmla="*/ 8 h 202"/>
                <a:gd name="T42" fmla="*/ 13 w 20"/>
                <a:gd name="T43" fmla="*/ 7 h 202"/>
                <a:gd name="T44" fmla="*/ 14 w 20"/>
                <a:gd name="T45" fmla="*/ 4 h 202"/>
                <a:gd name="T46" fmla="*/ 13 w 20"/>
                <a:gd name="T47" fmla="*/ 2 h 202"/>
                <a:gd name="T48" fmla="*/ 7 w 20"/>
                <a:gd name="T49" fmla="*/ 2 h 202"/>
                <a:gd name="T50" fmla="*/ 6 w 20"/>
                <a:gd name="T51" fmla="*/ 4 h 202"/>
                <a:gd name="T52" fmla="*/ 7 w 20"/>
                <a:gd name="T53" fmla="*/ 7 h 202"/>
                <a:gd name="T54" fmla="*/ 10 w 20"/>
                <a:gd name="T55" fmla="*/ 8 h 202"/>
                <a:gd name="T56" fmla="*/ 10 w 20"/>
                <a:gd name="T57" fmla="*/ 25 h 202"/>
                <a:gd name="T58" fmla="*/ 14 w 20"/>
                <a:gd name="T59" fmla="*/ 21 h 202"/>
                <a:gd name="T60" fmla="*/ 10 w 20"/>
                <a:gd name="T61" fmla="*/ 17 h 202"/>
                <a:gd name="T62" fmla="*/ 6 w 20"/>
                <a:gd name="T63" fmla="*/ 21 h 202"/>
                <a:gd name="T64" fmla="*/ 10 w 20"/>
                <a:gd name="T65" fmla="*/ 25 h 202"/>
                <a:gd name="T66" fmla="*/ 10 w 20"/>
                <a:gd name="T67" fmla="*/ 108 h 202"/>
                <a:gd name="T68" fmla="*/ 14 w 20"/>
                <a:gd name="T69" fmla="*/ 104 h 202"/>
                <a:gd name="T70" fmla="*/ 10 w 20"/>
                <a:gd name="T71" fmla="*/ 100 h 202"/>
                <a:gd name="T72" fmla="*/ 6 w 20"/>
                <a:gd name="T73" fmla="*/ 104 h 202"/>
                <a:gd name="T74" fmla="*/ 10 w 20"/>
                <a:gd name="T75" fmla="*/ 108 h 202"/>
                <a:gd name="T76" fmla="*/ 10 w 20"/>
                <a:gd name="T77" fmla="*/ 174 h 202"/>
                <a:gd name="T78" fmla="*/ 14 w 20"/>
                <a:gd name="T79" fmla="*/ 170 h 202"/>
                <a:gd name="T80" fmla="*/ 10 w 20"/>
                <a:gd name="T81" fmla="*/ 166 h 202"/>
                <a:gd name="T82" fmla="*/ 6 w 20"/>
                <a:gd name="T83" fmla="*/ 170 h 202"/>
                <a:gd name="T84" fmla="*/ 10 w 20"/>
                <a:gd name="T85" fmla="*/ 174 h 202"/>
                <a:gd name="T86" fmla="*/ 10 w 20"/>
                <a:gd name="T87" fmla="*/ 182 h 202"/>
                <a:gd name="T88" fmla="*/ 0 w 20"/>
                <a:gd name="T89" fmla="*/ 192 h 202"/>
                <a:gd name="T90" fmla="*/ 10 w 20"/>
                <a:gd name="T91" fmla="*/ 202 h 202"/>
                <a:gd name="T92" fmla="*/ 20 w 20"/>
                <a:gd name="T93" fmla="*/ 192 h 202"/>
                <a:gd name="T94" fmla="*/ 10 w 20"/>
                <a:gd name="T95" fmla="*/ 182 h 202"/>
                <a:gd name="T96" fmla="*/ 10 w 20"/>
                <a:gd name="T97" fmla="*/ 124 h 202"/>
                <a:gd name="T98" fmla="*/ 14 w 20"/>
                <a:gd name="T99" fmla="*/ 120 h 202"/>
                <a:gd name="T100" fmla="*/ 10 w 20"/>
                <a:gd name="T101" fmla="*/ 116 h 202"/>
                <a:gd name="T102" fmla="*/ 6 w 20"/>
                <a:gd name="T103" fmla="*/ 120 h 202"/>
                <a:gd name="T104" fmla="*/ 10 w 20"/>
                <a:gd name="T105" fmla="*/ 124 h 202"/>
                <a:gd name="T106" fmla="*/ 10 w 20"/>
                <a:gd name="T107" fmla="*/ 141 h 202"/>
                <a:gd name="T108" fmla="*/ 14 w 20"/>
                <a:gd name="T109" fmla="*/ 137 h 202"/>
                <a:gd name="T110" fmla="*/ 10 w 20"/>
                <a:gd name="T111" fmla="*/ 133 h 202"/>
                <a:gd name="T112" fmla="*/ 6 w 20"/>
                <a:gd name="T113" fmla="*/ 137 h 202"/>
                <a:gd name="T114" fmla="*/ 10 w 20"/>
                <a:gd name="T115" fmla="*/ 141 h 202"/>
                <a:gd name="T116" fmla="*/ 10 w 20"/>
                <a:gd name="T117" fmla="*/ 157 h 202"/>
                <a:gd name="T118" fmla="*/ 14 w 20"/>
                <a:gd name="T119" fmla="*/ 153 h 202"/>
                <a:gd name="T120" fmla="*/ 10 w 20"/>
                <a:gd name="T121" fmla="*/ 149 h 202"/>
                <a:gd name="T122" fmla="*/ 6 w 20"/>
                <a:gd name="T123" fmla="*/ 153 h 202"/>
                <a:gd name="T124" fmla="*/ 10 w 20"/>
                <a:gd name="T125" fmla="*/ 157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" h="202">
                  <a:moveTo>
                    <a:pt x="10" y="58"/>
                  </a:moveTo>
                  <a:cubicBezTo>
                    <a:pt x="12" y="58"/>
                    <a:pt x="14" y="56"/>
                    <a:pt x="14" y="54"/>
                  </a:cubicBezTo>
                  <a:cubicBezTo>
                    <a:pt x="14" y="52"/>
                    <a:pt x="12" y="50"/>
                    <a:pt x="10" y="50"/>
                  </a:cubicBezTo>
                  <a:cubicBezTo>
                    <a:pt x="8" y="50"/>
                    <a:pt x="6" y="52"/>
                    <a:pt x="6" y="54"/>
                  </a:cubicBezTo>
                  <a:cubicBezTo>
                    <a:pt x="6" y="56"/>
                    <a:pt x="8" y="58"/>
                    <a:pt x="10" y="58"/>
                  </a:cubicBezTo>
                  <a:close/>
                  <a:moveTo>
                    <a:pt x="10" y="74"/>
                  </a:moveTo>
                  <a:cubicBezTo>
                    <a:pt x="12" y="74"/>
                    <a:pt x="14" y="73"/>
                    <a:pt x="14" y="70"/>
                  </a:cubicBezTo>
                  <a:cubicBezTo>
                    <a:pt x="14" y="68"/>
                    <a:pt x="12" y="66"/>
                    <a:pt x="10" y="66"/>
                  </a:cubicBezTo>
                  <a:cubicBezTo>
                    <a:pt x="8" y="66"/>
                    <a:pt x="6" y="68"/>
                    <a:pt x="6" y="70"/>
                  </a:cubicBezTo>
                  <a:cubicBezTo>
                    <a:pt x="6" y="73"/>
                    <a:pt x="8" y="74"/>
                    <a:pt x="10" y="74"/>
                  </a:cubicBezTo>
                  <a:close/>
                  <a:moveTo>
                    <a:pt x="10" y="41"/>
                  </a:moveTo>
                  <a:cubicBezTo>
                    <a:pt x="12" y="41"/>
                    <a:pt x="14" y="40"/>
                    <a:pt x="14" y="37"/>
                  </a:cubicBezTo>
                  <a:cubicBezTo>
                    <a:pt x="14" y="35"/>
                    <a:pt x="12" y="33"/>
                    <a:pt x="10" y="33"/>
                  </a:cubicBezTo>
                  <a:cubicBezTo>
                    <a:pt x="8" y="33"/>
                    <a:pt x="6" y="35"/>
                    <a:pt x="6" y="37"/>
                  </a:cubicBezTo>
                  <a:cubicBezTo>
                    <a:pt x="6" y="40"/>
                    <a:pt x="8" y="41"/>
                    <a:pt x="10" y="41"/>
                  </a:cubicBezTo>
                  <a:close/>
                  <a:moveTo>
                    <a:pt x="10" y="91"/>
                  </a:moveTo>
                  <a:cubicBezTo>
                    <a:pt x="12" y="91"/>
                    <a:pt x="14" y="89"/>
                    <a:pt x="14" y="87"/>
                  </a:cubicBezTo>
                  <a:cubicBezTo>
                    <a:pt x="14" y="85"/>
                    <a:pt x="12" y="83"/>
                    <a:pt x="10" y="83"/>
                  </a:cubicBezTo>
                  <a:cubicBezTo>
                    <a:pt x="8" y="83"/>
                    <a:pt x="6" y="85"/>
                    <a:pt x="6" y="87"/>
                  </a:cubicBezTo>
                  <a:cubicBezTo>
                    <a:pt x="6" y="89"/>
                    <a:pt x="8" y="91"/>
                    <a:pt x="10" y="91"/>
                  </a:cubicBezTo>
                  <a:close/>
                  <a:moveTo>
                    <a:pt x="10" y="8"/>
                  </a:moveTo>
                  <a:cubicBezTo>
                    <a:pt x="11" y="8"/>
                    <a:pt x="12" y="8"/>
                    <a:pt x="13" y="7"/>
                  </a:cubicBezTo>
                  <a:cubicBezTo>
                    <a:pt x="14" y="6"/>
                    <a:pt x="14" y="5"/>
                    <a:pt x="14" y="4"/>
                  </a:cubicBezTo>
                  <a:cubicBezTo>
                    <a:pt x="14" y="3"/>
                    <a:pt x="14" y="2"/>
                    <a:pt x="13" y="2"/>
                  </a:cubicBezTo>
                  <a:cubicBezTo>
                    <a:pt x="11" y="0"/>
                    <a:pt x="9" y="0"/>
                    <a:pt x="7" y="2"/>
                  </a:cubicBezTo>
                  <a:cubicBezTo>
                    <a:pt x="6" y="2"/>
                    <a:pt x="6" y="3"/>
                    <a:pt x="6" y="4"/>
                  </a:cubicBezTo>
                  <a:cubicBezTo>
                    <a:pt x="6" y="5"/>
                    <a:pt x="6" y="6"/>
                    <a:pt x="7" y="7"/>
                  </a:cubicBezTo>
                  <a:cubicBezTo>
                    <a:pt x="8" y="8"/>
                    <a:pt x="9" y="8"/>
                    <a:pt x="10" y="8"/>
                  </a:cubicBezTo>
                  <a:close/>
                  <a:moveTo>
                    <a:pt x="10" y="25"/>
                  </a:moveTo>
                  <a:cubicBezTo>
                    <a:pt x="12" y="25"/>
                    <a:pt x="14" y="23"/>
                    <a:pt x="14" y="21"/>
                  </a:cubicBezTo>
                  <a:cubicBezTo>
                    <a:pt x="14" y="19"/>
                    <a:pt x="12" y="17"/>
                    <a:pt x="10" y="17"/>
                  </a:cubicBezTo>
                  <a:cubicBezTo>
                    <a:pt x="8" y="17"/>
                    <a:pt x="6" y="19"/>
                    <a:pt x="6" y="21"/>
                  </a:cubicBezTo>
                  <a:cubicBezTo>
                    <a:pt x="6" y="23"/>
                    <a:pt x="8" y="25"/>
                    <a:pt x="10" y="25"/>
                  </a:cubicBezTo>
                  <a:close/>
                  <a:moveTo>
                    <a:pt x="10" y="108"/>
                  </a:moveTo>
                  <a:cubicBezTo>
                    <a:pt x="12" y="108"/>
                    <a:pt x="14" y="106"/>
                    <a:pt x="14" y="104"/>
                  </a:cubicBezTo>
                  <a:cubicBezTo>
                    <a:pt x="14" y="101"/>
                    <a:pt x="12" y="100"/>
                    <a:pt x="10" y="100"/>
                  </a:cubicBezTo>
                  <a:cubicBezTo>
                    <a:pt x="8" y="100"/>
                    <a:pt x="6" y="101"/>
                    <a:pt x="6" y="104"/>
                  </a:cubicBezTo>
                  <a:cubicBezTo>
                    <a:pt x="6" y="106"/>
                    <a:pt x="8" y="108"/>
                    <a:pt x="10" y="108"/>
                  </a:cubicBezTo>
                  <a:close/>
                  <a:moveTo>
                    <a:pt x="10" y="174"/>
                  </a:moveTo>
                  <a:cubicBezTo>
                    <a:pt x="12" y="174"/>
                    <a:pt x="14" y="172"/>
                    <a:pt x="14" y="170"/>
                  </a:cubicBezTo>
                  <a:cubicBezTo>
                    <a:pt x="14" y="167"/>
                    <a:pt x="12" y="166"/>
                    <a:pt x="10" y="166"/>
                  </a:cubicBezTo>
                  <a:cubicBezTo>
                    <a:pt x="8" y="166"/>
                    <a:pt x="6" y="167"/>
                    <a:pt x="6" y="170"/>
                  </a:cubicBezTo>
                  <a:cubicBezTo>
                    <a:pt x="6" y="172"/>
                    <a:pt x="8" y="174"/>
                    <a:pt x="10" y="174"/>
                  </a:cubicBezTo>
                  <a:close/>
                  <a:moveTo>
                    <a:pt x="10" y="182"/>
                  </a:moveTo>
                  <a:cubicBezTo>
                    <a:pt x="5" y="182"/>
                    <a:pt x="0" y="186"/>
                    <a:pt x="0" y="192"/>
                  </a:cubicBezTo>
                  <a:cubicBezTo>
                    <a:pt x="0" y="197"/>
                    <a:pt x="5" y="202"/>
                    <a:pt x="10" y="202"/>
                  </a:cubicBezTo>
                  <a:cubicBezTo>
                    <a:pt x="15" y="202"/>
                    <a:pt x="20" y="197"/>
                    <a:pt x="20" y="192"/>
                  </a:cubicBezTo>
                  <a:cubicBezTo>
                    <a:pt x="20" y="186"/>
                    <a:pt x="15" y="182"/>
                    <a:pt x="10" y="182"/>
                  </a:cubicBezTo>
                  <a:close/>
                  <a:moveTo>
                    <a:pt x="10" y="124"/>
                  </a:moveTo>
                  <a:cubicBezTo>
                    <a:pt x="12" y="124"/>
                    <a:pt x="14" y="122"/>
                    <a:pt x="14" y="120"/>
                  </a:cubicBezTo>
                  <a:cubicBezTo>
                    <a:pt x="14" y="118"/>
                    <a:pt x="12" y="116"/>
                    <a:pt x="10" y="116"/>
                  </a:cubicBezTo>
                  <a:cubicBezTo>
                    <a:pt x="8" y="116"/>
                    <a:pt x="6" y="118"/>
                    <a:pt x="6" y="120"/>
                  </a:cubicBezTo>
                  <a:cubicBezTo>
                    <a:pt x="6" y="122"/>
                    <a:pt x="8" y="124"/>
                    <a:pt x="10" y="124"/>
                  </a:cubicBezTo>
                  <a:close/>
                  <a:moveTo>
                    <a:pt x="10" y="141"/>
                  </a:moveTo>
                  <a:cubicBezTo>
                    <a:pt x="12" y="141"/>
                    <a:pt x="14" y="139"/>
                    <a:pt x="14" y="137"/>
                  </a:cubicBezTo>
                  <a:cubicBezTo>
                    <a:pt x="14" y="134"/>
                    <a:pt x="12" y="133"/>
                    <a:pt x="10" y="133"/>
                  </a:cubicBezTo>
                  <a:cubicBezTo>
                    <a:pt x="8" y="133"/>
                    <a:pt x="6" y="134"/>
                    <a:pt x="6" y="137"/>
                  </a:cubicBezTo>
                  <a:cubicBezTo>
                    <a:pt x="6" y="139"/>
                    <a:pt x="8" y="141"/>
                    <a:pt x="10" y="141"/>
                  </a:cubicBezTo>
                  <a:close/>
                  <a:moveTo>
                    <a:pt x="10" y="157"/>
                  </a:moveTo>
                  <a:cubicBezTo>
                    <a:pt x="12" y="157"/>
                    <a:pt x="14" y="155"/>
                    <a:pt x="14" y="153"/>
                  </a:cubicBezTo>
                  <a:cubicBezTo>
                    <a:pt x="14" y="151"/>
                    <a:pt x="12" y="149"/>
                    <a:pt x="10" y="149"/>
                  </a:cubicBezTo>
                  <a:cubicBezTo>
                    <a:pt x="8" y="149"/>
                    <a:pt x="6" y="151"/>
                    <a:pt x="6" y="153"/>
                  </a:cubicBezTo>
                  <a:cubicBezTo>
                    <a:pt x="6" y="155"/>
                    <a:pt x="8" y="157"/>
                    <a:pt x="10" y="157"/>
                  </a:cubicBezTo>
                  <a:close/>
                </a:path>
              </a:pathLst>
            </a:custGeom>
            <a:solidFill>
              <a:srgbClr val="1C8CA1"/>
            </a:solidFill>
            <a:ln>
              <a:solidFill>
                <a:srgbClr val="1C8CA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85"/>
            <p:cNvSpPr/>
            <p:nvPr/>
          </p:nvSpPr>
          <p:spPr bwMode="auto">
            <a:xfrm>
              <a:off x="4756151" y="2273300"/>
              <a:ext cx="2679700" cy="1765300"/>
            </a:xfrm>
            <a:custGeom>
              <a:avLst/>
              <a:gdLst>
                <a:gd name="T0" fmla="*/ 844 w 844"/>
                <a:gd name="T1" fmla="*/ 57 h 556"/>
                <a:gd name="T2" fmla="*/ 844 w 844"/>
                <a:gd name="T3" fmla="*/ 57 h 556"/>
                <a:gd name="T4" fmla="*/ 422 w 844"/>
                <a:gd name="T5" fmla="*/ 0 h 556"/>
                <a:gd name="T6" fmla="*/ 0 w 844"/>
                <a:gd name="T7" fmla="*/ 57 h 556"/>
                <a:gd name="T8" fmla="*/ 0 w 844"/>
                <a:gd name="T9" fmla="*/ 519 h 556"/>
                <a:gd name="T10" fmla="*/ 36 w 844"/>
                <a:gd name="T11" fmla="*/ 556 h 556"/>
                <a:gd name="T12" fmla="*/ 409 w 844"/>
                <a:gd name="T13" fmla="*/ 506 h 556"/>
                <a:gd name="T14" fmla="*/ 808 w 844"/>
                <a:gd name="T15" fmla="*/ 556 h 556"/>
                <a:gd name="T16" fmla="*/ 808 w 844"/>
                <a:gd name="T17" fmla="*/ 556 h 556"/>
                <a:gd name="T18" fmla="*/ 808 w 844"/>
                <a:gd name="T19" fmla="*/ 556 h 556"/>
                <a:gd name="T20" fmla="*/ 808 w 844"/>
                <a:gd name="T21" fmla="*/ 556 h 556"/>
                <a:gd name="T22" fmla="*/ 808 w 844"/>
                <a:gd name="T23" fmla="*/ 556 h 556"/>
                <a:gd name="T24" fmla="*/ 844 w 844"/>
                <a:gd name="T25" fmla="*/ 519 h 556"/>
                <a:gd name="T26" fmla="*/ 844 w 844"/>
                <a:gd name="T27" fmla="*/ 57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4" h="556">
                  <a:moveTo>
                    <a:pt x="844" y="57"/>
                  </a:moveTo>
                  <a:cubicBezTo>
                    <a:pt x="844" y="57"/>
                    <a:pt x="844" y="57"/>
                    <a:pt x="844" y="57"/>
                  </a:cubicBezTo>
                  <a:cubicBezTo>
                    <a:pt x="844" y="57"/>
                    <a:pt x="666" y="0"/>
                    <a:pt x="422" y="0"/>
                  </a:cubicBezTo>
                  <a:cubicBezTo>
                    <a:pt x="178" y="0"/>
                    <a:pt x="0" y="57"/>
                    <a:pt x="0" y="57"/>
                  </a:cubicBezTo>
                  <a:cubicBezTo>
                    <a:pt x="0" y="519"/>
                    <a:pt x="0" y="519"/>
                    <a:pt x="0" y="519"/>
                  </a:cubicBezTo>
                  <a:cubicBezTo>
                    <a:pt x="36" y="556"/>
                    <a:pt x="36" y="556"/>
                    <a:pt x="36" y="556"/>
                  </a:cubicBezTo>
                  <a:cubicBezTo>
                    <a:pt x="36" y="556"/>
                    <a:pt x="194" y="506"/>
                    <a:pt x="409" y="506"/>
                  </a:cubicBezTo>
                  <a:cubicBezTo>
                    <a:pt x="623" y="506"/>
                    <a:pt x="807" y="556"/>
                    <a:pt x="808" y="556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08" y="556"/>
                    <a:pt x="808" y="556"/>
                    <a:pt x="808" y="556"/>
                  </a:cubicBezTo>
                  <a:cubicBezTo>
                    <a:pt x="844" y="519"/>
                    <a:pt x="844" y="519"/>
                    <a:pt x="844" y="519"/>
                  </a:cubicBezTo>
                  <a:lnTo>
                    <a:pt x="844" y="57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97"/>
            <p:cNvSpPr/>
            <p:nvPr/>
          </p:nvSpPr>
          <p:spPr bwMode="auto">
            <a:xfrm>
              <a:off x="4756151" y="2273301"/>
              <a:ext cx="2679700" cy="295275"/>
            </a:xfrm>
            <a:custGeom>
              <a:avLst/>
              <a:gdLst>
                <a:gd name="T0" fmla="*/ 844 w 844"/>
                <a:gd name="T1" fmla="*/ 57 h 93"/>
                <a:gd name="T2" fmla="*/ 808 w 844"/>
                <a:gd name="T3" fmla="*/ 93 h 93"/>
                <a:gd name="T4" fmla="*/ 409 w 844"/>
                <a:gd name="T5" fmla="*/ 44 h 93"/>
                <a:gd name="T6" fmla="*/ 36 w 844"/>
                <a:gd name="T7" fmla="*/ 93 h 93"/>
                <a:gd name="T8" fmla="*/ 0 w 844"/>
                <a:gd name="T9" fmla="*/ 57 h 93"/>
                <a:gd name="T10" fmla="*/ 422 w 844"/>
                <a:gd name="T11" fmla="*/ 0 h 93"/>
                <a:gd name="T12" fmla="*/ 844 w 844"/>
                <a:gd name="T13" fmla="*/ 5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93">
                  <a:moveTo>
                    <a:pt x="844" y="57"/>
                  </a:moveTo>
                  <a:cubicBezTo>
                    <a:pt x="808" y="93"/>
                    <a:pt x="808" y="93"/>
                    <a:pt x="808" y="93"/>
                  </a:cubicBezTo>
                  <a:cubicBezTo>
                    <a:pt x="808" y="93"/>
                    <a:pt x="624" y="44"/>
                    <a:pt x="409" y="44"/>
                  </a:cubicBezTo>
                  <a:cubicBezTo>
                    <a:pt x="194" y="44"/>
                    <a:pt x="36" y="93"/>
                    <a:pt x="36" y="9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178" y="0"/>
                    <a:pt x="422" y="0"/>
                  </a:cubicBezTo>
                  <a:cubicBezTo>
                    <a:pt x="666" y="0"/>
                    <a:pt x="844" y="57"/>
                    <a:pt x="844" y="57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98"/>
            <p:cNvSpPr/>
            <p:nvPr/>
          </p:nvSpPr>
          <p:spPr bwMode="auto">
            <a:xfrm>
              <a:off x="4756151" y="2454276"/>
              <a:ext cx="114300" cy="1584325"/>
            </a:xfrm>
            <a:custGeom>
              <a:avLst/>
              <a:gdLst>
                <a:gd name="T0" fmla="*/ 72 w 72"/>
                <a:gd name="T1" fmla="*/ 998 h 998"/>
                <a:gd name="T2" fmla="*/ 0 w 72"/>
                <a:gd name="T3" fmla="*/ 924 h 998"/>
                <a:gd name="T4" fmla="*/ 0 w 72"/>
                <a:gd name="T5" fmla="*/ 0 h 998"/>
                <a:gd name="T6" fmla="*/ 72 w 72"/>
                <a:gd name="T7" fmla="*/ 72 h 998"/>
                <a:gd name="T8" fmla="*/ 72 w 72"/>
                <a:gd name="T9" fmla="*/ 998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998">
                  <a:moveTo>
                    <a:pt x="72" y="998"/>
                  </a:moveTo>
                  <a:lnTo>
                    <a:pt x="0" y="924"/>
                  </a:lnTo>
                  <a:lnTo>
                    <a:pt x="0" y="0"/>
                  </a:lnTo>
                  <a:lnTo>
                    <a:pt x="72" y="72"/>
                  </a:lnTo>
                  <a:lnTo>
                    <a:pt x="72" y="998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99"/>
            <p:cNvSpPr/>
            <p:nvPr/>
          </p:nvSpPr>
          <p:spPr bwMode="auto">
            <a:xfrm>
              <a:off x="7321551" y="2454276"/>
              <a:ext cx="114300" cy="1584325"/>
            </a:xfrm>
            <a:custGeom>
              <a:avLst/>
              <a:gdLst>
                <a:gd name="T0" fmla="*/ 0 w 72"/>
                <a:gd name="T1" fmla="*/ 998 h 998"/>
                <a:gd name="T2" fmla="*/ 72 w 72"/>
                <a:gd name="T3" fmla="*/ 924 h 998"/>
                <a:gd name="T4" fmla="*/ 72 w 72"/>
                <a:gd name="T5" fmla="*/ 0 h 998"/>
                <a:gd name="T6" fmla="*/ 0 w 72"/>
                <a:gd name="T7" fmla="*/ 72 h 998"/>
                <a:gd name="T8" fmla="*/ 0 w 72"/>
                <a:gd name="T9" fmla="*/ 998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998">
                  <a:moveTo>
                    <a:pt x="0" y="998"/>
                  </a:moveTo>
                  <a:lnTo>
                    <a:pt x="72" y="924"/>
                  </a:lnTo>
                  <a:lnTo>
                    <a:pt x="72" y="0"/>
                  </a:lnTo>
                  <a:lnTo>
                    <a:pt x="0" y="72"/>
                  </a:lnTo>
                  <a:lnTo>
                    <a:pt x="0" y="998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45" name="Group 29"/>
            <p:cNvGrpSpPr/>
            <p:nvPr/>
          </p:nvGrpSpPr>
          <p:grpSpPr>
            <a:xfrm>
              <a:off x="5632451" y="1949451"/>
              <a:ext cx="927100" cy="923925"/>
              <a:chOff x="4108451" y="1949450"/>
              <a:chExt cx="927100" cy="923925"/>
            </a:xfrm>
            <a:solidFill>
              <a:schemeClr val="bg1"/>
            </a:solidFill>
          </p:grpSpPr>
          <p:sp>
            <p:nvSpPr>
              <p:cNvPr id="47" name="Oval 89"/>
              <p:cNvSpPr>
                <a:spLocks noChangeArrowheads="1"/>
              </p:cNvSpPr>
              <p:nvPr/>
            </p:nvSpPr>
            <p:spPr bwMode="auto">
              <a:xfrm>
                <a:off x="4121151" y="1962150"/>
                <a:ext cx="901700" cy="898525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8" name="Freeform 90"/>
              <p:cNvSpPr>
                <a:spLocks noEditPoints="1"/>
              </p:cNvSpPr>
              <p:nvPr/>
            </p:nvSpPr>
            <p:spPr bwMode="auto">
              <a:xfrm>
                <a:off x="4108451" y="1949450"/>
                <a:ext cx="927100" cy="923925"/>
              </a:xfrm>
              <a:custGeom>
                <a:avLst/>
                <a:gdLst>
                  <a:gd name="T0" fmla="*/ 146 w 292"/>
                  <a:gd name="T1" fmla="*/ 291 h 291"/>
                  <a:gd name="T2" fmla="*/ 0 w 292"/>
                  <a:gd name="T3" fmla="*/ 146 h 291"/>
                  <a:gd name="T4" fmla="*/ 146 w 292"/>
                  <a:gd name="T5" fmla="*/ 0 h 291"/>
                  <a:gd name="T6" fmla="*/ 292 w 292"/>
                  <a:gd name="T7" fmla="*/ 146 h 291"/>
                  <a:gd name="T8" fmla="*/ 146 w 292"/>
                  <a:gd name="T9" fmla="*/ 291 h 291"/>
                  <a:gd name="T10" fmla="*/ 146 w 292"/>
                  <a:gd name="T11" fmla="*/ 8 h 291"/>
                  <a:gd name="T12" fmla="*/ 8 w 292"/>
                  <a:gd name="T13" fmla="*/ 146 h 291"/>
                  <a:gd name="T14" fmla="*/ 146 w 292"/>
                  <a:gd name="T15" fmla="*/ 283 h 291"/>
                  <a:gd name="T16" fmla="*/ 284 w 292"/>
                  <a:gd name="T17" fmla="*/ 146 h 291"/>
                  <a:gd name="T18" fmla="*/ 146 w 292"/>
                  <a:gd name="T19" fmla="*/ 8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2" h="291">
                    <a:moveTo>
                      <a:pt x="146" y="291"/>
                    </a:moveTo>
                    <a:cubicBezTo>
                      <a:pt x="66" y="291"/>
                      <a:pt x="0" y="226"/>
                      <a:pt x="0" y="146"/>
                    </a:cubicBezTo>
                    <a:cubicBezTo>
                      <a:pt x="0" y="65"/>
                      <a:pt x="66" y="0"/>
                      <a:pt x="146" y="0"/>
                    </a:cubicBezTo>
                    <a:cubicBezTo>
                      <a:pt x="226" y="0"/>
                      <a:pt x="292" y="65"/>
                      <a:pt x="292" y="146"/>
                    </a:cubicBezTo>
                    <a:cubicBezTo>
                      <a:pt x="292" y="226"/>
                      <a:pt x="226" y="291"/>
                      <a:pt x="146" y="291"/>
                    </a:cubicBezTo>
                    <a:close/>
                    <a:moveTo>
                      <a:pt x="146" y="8"/>
                    </a:moveTo>
                    <a:cubicBezTo>
                      <a:pt x="70" y="8"/>
                      <a:pt x="8" y="70"/>
                      <a:pt x="8" y="146"/>
                    </a:cubicBezTo>
                    <a:cubicBezTo>
                      <a:pt x="8" y="222"/>
                      <a:pt x="70" y="283"/>
                      <a:pt x="146" y="283"/>
                    </a:cubicBezTo>
                    <a:cubicBezTo>
                      <a:pt x="222" y="283"/>
                      <a:pt x="284" y="222"/>
                      <a:pt x="284" y="146"/>
                    </a:cubicBezTo>
                    <a:cubicBezTo>
                      <a:pt x="284" y="70"/>
                      <a:pt x="222" y="8"/>
                      <a:pt x="146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9" name="Freeform 91"/>
              <p:cNvSpPr>
                <a:spLocks noEditPoints="1"/>
              </p:cNvSpPr>
              <p:nvPr/>
            </p:nvSpPr>
            <p:spPr bwMode="auto">
              <a:xfrm>
                <a:off x="4352926" y="2168525"/>
                <a:ext cx="438150" cy="546100"/>
              </a:xfrm>
              <a:custGeom>
                <a:avLst/>
                <a:gdLst>
                  <a:gd name="T0" fmla="*/ 74 w 138"/>
                  <a:gd name="T1" fmla="*/ 102 h 172"/>
                  <a:gd name="T2" fmla="*/ 69 w 138"/>
                  <a:gd name="T3" fmla="*/ 102 h 172"/>
                  <a:gd name="T4" fmla="*/ 58 w 138"/>
                  <a:gd name="T5" fmla="*/ 109 h 172"/>
                  <a:gd name="T6" fmla="*/ 58 w 138"/>
                  <a:gd name="T7" fmla="*/ 115 h 172"/>
                  <a:gd name="T8" fmla="*/ 66 w 138"/>
                  <a:gd name="T9" fmla="*/ 115 h 172"/>
                  <a:gd name="T10" fmla="*/ 66 w 138"/>
                  <a:gd name="T11" fmla="*/ 139 h 172"/>
                  <a:gd name="T12" fmla="*/ 61 w 138"/>
                  <a:gd name="T13" fmla="*/ 139 h 172"/>
                  <a:gd name="T14" fmla="*/ 61 w 138"/>
                  <a:gd name="T15" fmla="*/ 144 h 172"/>
                  <a:gd name="T16" fmla="*/ 79 w 138"/>
                  <a:gd name="T17" fmla="*/ 144 h 172"/>
                  <a:gd name="T18" fmla="*/ 79 w 138"/>
                  <a:gd name="T19" fmla="*/ 139 h 172"/>
                  <a:gd name="T20" fmla="*/ 74 w 138"/>
                  <a:gd name="T21" fmla="*/ 139 h 172"/>
                  <a:gd name="T22" fmla="*/ 74 w 138"/>
                  <a:gd name="T23" fmla="*/ 102 h 172"/>
                  <a:gd name="T24" fmla="*/ 138 w 138"/>
                  <a:gd name="T25" fmla="*/ 27 h 172"/>
                  <a:gd name="T26" fmla="*/ 129 w 138"/>
                  <a:gd name="T27" fmla="*/ 18 h 172"/>
                  <a:gd name="T28" fmla="*/ 97 w 138"/>
                  <a:gd name="T29" fmla="*/ 83 h 172"/>
                  <a:gd name="T30" fmla="*/ 86 w 138"/>
                  <a:gd name="T31" fmla="*/ 77 h 172"/>
                  <a:gd name="T32" fmla="*/ 120 w 138"/>
                  <a:gd name="T33" fmla="*/ 9 h 172"/>
                  <a:gd name="T34" fmla="*/ 111 w 138"/>
                  <a:gd name="T35" fmla="*/ 0 h 172"/>
                  <a:gd name="T36" fmla="*/ 27 w 138"/>
                  <a:gd name="T37" fmla="*/ 0 h 172"/>
                  <a:gd name="T38" fmla="*/ 18 w 138"/>
                  <a:gd name="T39" fmla="*/ 9 h 172"/>
                  <a:gd name="T40" fmla="*/ 52 w 138"/>
                  <a:gd name="T41" fmla="*/ 77 h 172"/>
                  <a:gd name="T42" fmla="*/ 41 w 138"/>
                  <a:gd name="T43" fmla="*/ 83 h 172"/>
                  <a:gd name="T44" fmla="*/ 9 w 138"/>
                  <a:gd name="T45" fmla="*/ 18 h 172"/>
                  <a:gd name="T46" fmla="*/ 0 w 138"/>
                  <a:gd name="T47" fmla="*/ 27 h 172"/>
                  <a:gd name="T48" fmla="*/ 32 w 138"/>
                  <a:gd name="T49" fmla="*/ 91 h 172"/>
                  <a:gd name="T50" fmla="*/ 20 w 138"/>
                  <a:gd name="T51" fmla="*/ 123 h 172"/>
                  <a:gd name="T52" fmla="*/ 69 w 138"/>
                  <a:gd name="T53" fmla="*/ 172 h 172"/>
                  <a:gd name="T54" fmla="*/ 118 w 138"/>
                  <a:gd name="T55" fmla="*/ 123 h 172"/>
                  <a:gd name="T56" fmla="*/ 106 w 138"/>
                  <a:gd name="T57" fmla="*/ 91 h 172"/>
                  <a:gd name="T58" fmla="*/ 138 w 138"/>
                  <a:gd name="T59" fmla="*/ 27 h 172"/>
                  <a:gd name="T60" fmla="*/ 33 w 138"/>
                  <a:gd name="T61" fmla="*/ 12 h 172"/>
                  <a:gd name="T62" fmla="*/ 105 w 138"/>
                  <a:gd name="T63" fmla="*/ 12 h 172"/>
                  <a:gd name="T64" fmla="*/ 99 w 138"/>
                  <a:gd name="T65" fmla="*/ 25 h 172"/>
                  <a:gd name="T66" fmla="*/ 39 w 138"/>
                  <a:gd name="T67" fmla="*/ 25 h 172"/>
                  <a:gd name="T68" fmla="*/ 33 w 138"/>
                  <a:gd name="T69" fmla="*/ 12 h 172"/>
                  <a:gd name="T70" fmla="*/ 45 w 138"/>
                  <a:gd name="T71" fmla="*/ 37 h 172"/>
                  <a:gd name="T72" fmla="*/ 93 w 138"/>
                  <a:gd name="T73" fmla="*/ 37 h 172"/>
                  <a:gd name="T74" fmla="*/ 74 w 138"/>
                  <a:gd name="T75" fmla="*/ 74 h 172"/>
                  <a:gd name="T76" fmla="*/ 69 w 138"/>
                  <a:gd name="T77" fmla="*/ 74 h 172"/>
                  <a:gd name="T78" fmla="*/ 64 w 138"/>
                  <a:gd name="T79" fmla="*/ 74 h 172"/>
                  <a:gd name="T80" fmla="*/ 45 w 138"/>
                  <a:gd name="T81" fmla="*/ 37 h 172"/>
                  <a:gd name="T82" fmla="*/ 108 w 138"/>
                  <a:gd name="T83" fmla="*/ 123 h 172"/>
                  <a:gd name="T84" fmla="*/ 69 w 138"/>
                  <a:gd name="T85" fmla="*/ 162 h 172"/>
                  <a:gd name="T86" fmla="*/ 30 w 138"/>
                  <a:gd name="T87" fmla="*/ 123 h 172"/>
                  <a:gd name="T88" fmla="*/ 69 w 138"/>
                  <a:gd name="T89" fmla="*/ 85 h 172"/>
                  <a:gd name="T90" fmla="*/ 108 w 138"/>
                  <a:gd name="T91" fmla="*/ 123 h 172"/>
                  <a:gd name="T92" fmla="*/ 69 w 138"/>
                  <a:gd name="T93" fmla="*/ 88 h 172"/>
                  <a:gd name="T94" fmla="*/ 34 w 138"/>
                  <a:gd name="T95" fmla="*/ 123 h 172"/>
                  <a:gd name="T96" fmla="*/ 69 w 138"/>
                  <a:gd name="T97" fmla="*/ 159 h 172"/>
                  <a:gd name="T98" fmla="*/ 104 w 138"/>
                  <a:gd name="T99" fmla="*/ 123 h 172"/>
                  <a:gd name="T100" fmla="*/ 69 w 138"/>
                  <a:gd name="T101" fmla="*/ 88 h 172"/>
                  <a:gd name="T102" fmla="*/ 69 w 138"/>
                  <a:gd name="T103" fmla="*/ 155 h 172"/>
                  <a:gd name="T104" fmla="*/ 37 w 138"/>
                  <a:gd name="T105" fmla="*/ 123 h 172"/>
                  <a:gd name="T106" fmla="*/ 69 w 138"/>
                  <a:gd name="T107" fmla="*/ 92 h 172"/>
                  <a:gd name="T108" fmla="*/ 101 w 138"/>
                  <a:gd name="T109" fmla="*/ 123 h 172"/>
                  <a:gd name="T110" fmla="*/ 69 w 138"/>
                  <a:gd name="T111" fmla="*/ 155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38" h="172">
                    <a:moveTo>
                      <a:pt x="74" y="102"/>
                    </a:moveTo>
                    <a:cubicBezTo>
                      <a:pt x="69" y="102"/>
                      <a:pt x="69" y="102"/>
                      <a:pt x="69" y="102"/>
                    </a:cubicBezTo>
                    <a:cubicBezTo>
                      <a:pt x="69" y="102"/>
                      <a:pt x="66" y="109"/>
                      <a:pt x="58" y="109"/>
                    </a:cubicBezTo>
                    <a:cubicBezTo>
                      <a:pt x="58" y="115"/>
                      <a:pt x="58" y="115"/>
                      <a:pt x="58" y="115"/>
                    </a:cubicBezTo>
                    <a:cubicBezTo>
                      <a:pt x="66" y="115"/>
                      <a:pt x="66" y="115"/>
                      <a:pt x="66" y="115"/>
                    </a:cubicBezTo>
                    <a:cubicBezTo>
                      <a:pt x="66" y="139"/>
                      <a:pt x="66" y="139"/>
                      <a:pt x="66" y="139"/>
                    </a:cubicBezTo>
                    <a:cubicBezTo>
                      <a:pt x="61" y="139"/>
                      <a:pt x="61" y="139"/>
                      <a:pt x="61" y="139"/>
                    </a:cubicBezTo>
                    <a:cubicBezTo>
                      <a:pt x="61" y="144"/>
                      <a:pt x="61" y="144"/>
                      <a:pt x="61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139"/>
                      <a:pt x="79" y="139"/>
                      <a:pt x="79" y="139"/>
                    </a:cubicBezTo>
                    <a:cubicBezTo>
                      <a:pt x="74" y="139"/>
                      <a:pt x="74" y="139"/>
                      <a:pt x="74" y="139"/>
                    </a:cubicBezTo>
                    <a:lnTo>
                      <a:pt x="74" y="102"/>
                    </a:lnTo>
                    <a:close/>
                    <a:moveTo>
                      <a:pt x="138" y="27"/>
                    </a:moveTo>
                    <a:cubicBezTo>
                      <a:pt x="129" y="18"/>
                      <a:pt x="129" y="18"/>
                      <a:pt x="129" y="18"/>
                    </a:cubicBezTo>
                    <a:cubicBezTo>
                      <a:pt x="97" y="83"/>
                      <a:pt x="97" y="83"/>
                      <a:pt x="97" y="83"/>
                    </a:cubicBezTo>
                    <a:cubicBezTo>
                      <a:pt x="94" y="81"/>
                      <a:pt x="90" y="79"/>
                      <a:pt x="86" y="77"/>
                    </a:cubicBezTo>
                    <a:cubicBezTo>
                      <a:pt x="120" y="9"/>
                      <a:pt x="120" y="9"/>
                      <a:pt x="120" y="9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52" y="77"/>
                      <a:pt x="52" y="77"/>
                      <a:pt x="52" y="77"/>
                    </a:cubicBezTo>
                    <a:cubicBezTo>
                      <a:pt x="48" y="79"/>
                      <a:pt x="44" y="81"/>
                      <a:pt x="41" y="83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24" y="100"/>
                      <a:pt x="20" y="111"/>
                      <a:pt x="20" y="123"/>
                    </a:cubicBezTo>
                    <a:cubicBezTo>
                      <a:pt x="20" y="150"/>
                      <a:pt x="42" y="172"/>
                      <a:pt x="69" y="172"/>
                    </a:cubicBezTo>
                    <a:cubicBezTo>
                      <a:pt x="96" y="172"/>
                      <a:pt x="118" y="150"/>
                      <a:pt x="118" y="123"/>
                    </a:cubicBezTo>
                    <a:cubicBezTo>
                      <a:pt x="118" y="111"/>
                      <a:pt x="114" y="100"/>
                      <a:pt x="106" y="91"/>
                    </a:cubicBezTo>
                    <a:lnTo>
                      <a:pt x="138" y="27"/>
                    </a:lnTo>
                    <a:close/>
                    <a:moveTo>
                      <a:pt x="33" y="12"/>
                    </a:moveTo>
                    <a:cubicBezTo>
                      <a:pt x="105" y="12"/>
                      <a:pt x="105" y="12"/>
                      <a:pt x="105" y="12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39" y="25"/>
                      <a:pt x="39" y="25"/>
                      <a:pt x="39" y="25"/>
                    </a:cubicBezTo>
                    <a:lnTo>
                      <a:pt x="33" y="12"/>
                    </a:lnTo>
                    <a:close/>
                    <a:moveTo>
                      <a:pt x="45" y="37"/>
                    </a:moveTo>
                    <a:cubicBezTo>
                      <a:pt x="93" y="37"/>
                      <a:pt x="93" y="37"/>
                      <a:pt x="93" y="37"/>
                    </a:cubicBezTo>
                    <a:cubicBezTo>
                      <a:pt x="74" y="74"/>
                      <a:pt x="74" y="74"/>
                      <a:pt x="74" y="74"/>
                    </a:cubicBezTo>
                    <a:cubicBezTo>
                      <a:pt x="73" y="74"/>
                      <a:pt x="71" y="74"/>
                      <a:pt x="69" y="74"/>
                    </a:cubicBezTo>
                    <a:cubicBezTo>
                      <a:pt x="67" y="74"/>
                      <a:pt x="65" y="74"/>
                      <a:pt x="64" y="74"/>
                    </a:cubicBezTo>
                    <a:lnTo>
                      <a:pt x="45" y="37"/>
                    </a:lnTo>
                    <a:close/>
                    <a:moveTo>
                      <a:pt x="108" y="123"/>
                    </a:moveTo>
                    <a:cubicBezTo>
                      <a:pt x="108" y="145"/>
                      <a:pt x="90" y="162"/>
                      <a:pt x="69" y="162"/>
                    </a:cubicBezTo>
                    <a:cubicBezTo>
                      <a:pt x="48" y="162"/>
                      <a:pt x="30" y="145"/>
                      <a:pt x="30" y="123"/>
                    </a:cubicBezTo>
                    <a:cubicBezTo>
                      <a:pt x="30" y="102"/>
                      <a:pt x="48" y="85"/>
                      <a:pt x="69" y="85"/>
                    </a:cubicBezTo>
                    <a:cubicBezTo>
                      <a:pt x="90" y="85"/>
                      <a:pt x="108" y="102"/>
                      <a:pt x="108" y="123"/>
                    </a:cubicBezTo>
                    <a:close/>
                    <a:moveTo>
                      <a:pt x="69" y="88"/>
                    </a:moveTo>
                    <a:cubicBezTo>
                      <a:pt x="49" y="88"/>
                      <a:pt x="34" y="104"/>
                      <a:pt x="34" y="123"/>
                    </a:cubicBezTo>
                    <a:cubicBezTo>
                      <a:pt x="34" y="143"/>
                      <a:pt x="49" y="159"/>
                      <a:pt x="69" y="159"/>
                    </a:cubicBezTo>
                    <a:cubicBezTo>
                      <a:pt x="89" y="159"/>
                      <a:pt x="104" y="143"/>
                      <a:pt x="104" y="123"/>
                    </a:cubicBezTo>
                    <a:cubicBezTo>
                      <a:pt x="104" y="104"/>
                      <a:pt x="89" y="88"/>
                      <a:pt x="69" y="88"/>
                    </a:cubicBezTo>
                    <a:close/>
                    <a:moveTo>
                      <a:pt x="69" y="155"/>
                    </a:moveTo>
                    <a:cubicBezTo>
                      <a:pt x="52" y="155"/>
                      <a:pt x="37" y="141"/>
                      <a:pt x="37" y="123"/>
                    </a:cubicBezTo>
                    <a:cubicBezTo>
                      <a:pt x="37" y="106"/>
                      <a:pt x="52" y="92"/>
                      <a:pt x="69" y="92"/>
                    </a:cubicBezTo>
                    <a:cubicBezTo>
                      <a:pt x="86" y="92"/>
                      <a:pt x="101" y="106"/>
                      <a:pt x="101" y="123"/>
                    </a:cubicBezTo>
                    <a:cubicBezTo>
                      <a:pt x="101" y="141"/>
                      <a:pt x="86" y="155"/>
                      <a:pt x="69" y="1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46" name="TextBox 12"/>
            <p:cNvSpPr txBox="1"/>
            <p:nvPr/>
          </p:nvSpPr>
          <p:spPr>
            <a:xfrm>
              <a:off x="4872832" y="3030796"/>
              <a:ext cx="244633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添加标题</a:t>
              </a:r>
              <a:endParaRPr lang="en-US" altLang="zh-CN" sz="20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118078" y="2334418"/>
            <a:ext cx="2446338" cy="2219326"/>
            <a:chOff x="7572376" y="2289175"/>
            <a:chExt cx="2446338" cy="2219326"/>
          </a:xfrm>
        </p:grpSpPr>
        <p:sp>
          <p:nvSpPr>
            <p:cNvPr id="51" name="Freeform 81"/>
            <p:cNvSpPr>
              <a:spLocks noEditPoints="1"/>
            </p:cNvSpPr>
            <p:nvPr/>
          </p:nvSpPr>
          <p:spPr bwMode="auto">
            <a:xfrm>
              <a:off x="8764589" y="4206876"/>
              <a:ext cx="60325" cy="301625"/>
            </a:xfrm>
            <a:custGeom>
              <a:avLst/>
              <a:gdLst>
                <a:gd name="T0" fmla="*/ 9 w 19"/>
                <a:gd name="T1" fmla="*/ 9 h 95"/>
                <a:gd name="T2" fmla="*/ 12 w 19"/>
                <a:gd name="T3" fmla="*/ 7 h 95"/>
                <a:gd name="T4" fmla="*/ 13 w 19"/>
                <a:gd name="T5" fmla="*/ 5 h 95"/>
                <a:gd name="T6" fmla="*/ 12 w 19"/>
                <a:gd name="T7" fmla="*/ 2 h 95"/>
                <a:gd name="T8" fmla="*/ 7 w 19"/>
                <a:gd name="T9" fmla="*/ 2 h 95"/>
                <a:gd name="T10" fmla="*/ 5 w 19"/>
                <a:gd name="T11" fmla="*/ 5 h 95"/>
                <a:gd name="T12" fmla="*/ 7 w 19"/>
                <a:gd name="T13" fmla="*/ 7 h 95"/>
                <a:gd name="T14" fmla="*/ 9 w 19"/>
                <a:gd name="T15" fmla="*/ 9 h 95"/>
                <a:gd name="T16" fmla="*/ 9 w 19"/>
                <a:gd name="T17" fmla="*/ 38 h 95"/>
                <a:gd name="T18" fmla="*/ 13 w 19"/>
                <a:gd name="T19" fmla="*/ 34 h 95"/>
                <a:gd name="T20" fmla="*/ 9 w 19"/>
                <a:gd name="T21" fmla="*/ 30 h 95"/>
                <a:gd name="T22" fmla="*/ 5 w 19"/>
                <a:gd name="T23" fmla="*/ 34 h 95"/>
                <a:gd name="T24" fmla="*/ 9 w 19"/>
                <a:gd name="T25" fmla="*/ 38 h 95"/>
                <a:gd name="T26" fmla="*/ 9 w 19"/>
                <a:gd name="T27" fmla="*/ 23 h 95"/>
                <a:gd name="T28" fmla="*/ 13 w 19"/>
                <a:gd name="T29" fmla="*/ 19 h 95"/>
                <a:gd name="T30" fmla="*/ 9 w 19"/>
                <a:gd name="T31" fmla="*/ 15 h 95"/>
                <a:gd name="T32" fmla="*/ 5 w 19"/>
                <a:gd name="T33" fmla="*/ 19 h 95"/>
                <a:gd name="T34" fmla="*/ 9 w 19"/>
                <a:gd name="T35" fmla="*/ 23 h 95"/>
                <a:gd name="T36" fmla="*/ 9 w 19"/>
                <a:gd name="T37" fmla="*/ 53 h 95"/>
                <a:gd name="T38" fmla="*/ 13 w 19"/>
                <a:gd name="T39" fmla="*/ 49 h 95"/>
                <a:gd name="T40" fmla="*/ 9 w 19"/>
                <a:gd name="T41" fmla="*/ 45 h 95"/>
                <a:gd name="T42" fmla="*/ 5 w 19"/>
                <a:gd name="T43" fmla="*/ 49 h 95"/>
                <a:gd name="T44" fmla="*/ 9 w 19"/>
                <a:gd name="T45" fmla="*/ 53 h 95"/>
                <a:gd name="T46" fmla="*/ 9 w 19"/>
                <a:gd name="T47" fmla="*/ 75 h 95"/>
                <a:gd name="T48" fmla="*/ 0 w 19"/>
                <a:gd name="T49" fmla="*/ 85 h 95"/>
                <a:gd name="T50" fmla="*/ 9 w 19"/>
                <a:gd name="T51" fmla="*/ 95 h 95"/>
                <a:gd name="T52" fmla="*/ 19 w 19"/>
                <a:gd name="T53" fmla="*/ 85 h 95"/>
                <a:gd name="T54" fmla="*/ 9 w 19"/>
                <a:gd name="T55" fmla="*/ 75 h 95"/>
                <a:gd name="T56" fmla="*/ 9 w 19"/>
                <a:gd name="T57" fmla="*/ 68 h 95"/>
                <a:gd name="T58" fmla="*/ 13 w 19"/>
                <a:gd name="T59" fmla="*/ 64 h 95"/>
                <a:gd name="T60" fmla="*/ 9 w 19"/>
                <a:gd name="T61" fmla="*/ 60 h 95"/>
                <a:gd name="T62" fmla="*/ 5 w 19"/>
                <a:gd name="T63" fmla="*/ 64 h 95"/>
                <a:gd name="T64" fmla="*/ 9 w 19"/>
                <a:gd name="T65" fmla="*/ 6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" h="95">
                  <a:moveTo>
                    <a:pt x="9" y="9"/>
                  </a:moveTo>
                  <a:cubicBezTo>
                    <a:pt x="10" y="9"/>
                    <a:pt x="11" y="8"/>
                    <a:pt x="12" y="7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3" y="3"/>
                    <a:pt x="13" y="2"/>
                    <a:pt x="12" y="2"/>
                  </a:cubicBezTo>
                  <a:cubicBezTo>
                    <a:pt x="11" y="0"/>
                    <a:pt x="8" y="0"/>
                    <a:pt x="7" y="2"/>
                  </a:cubicBezTo>
                  <a:cubicBezTo>
                    <a:pt x="6" y="2"/>
                    <a:pt x="5" y="4"/>
                    <a:pt x="5" y="5"/>
                  </a:cubicBezTo>
                  <a:cubicBezTo>
                    <a:pt x="5" y="6"/>
                    <a:pt x="6" y="7"/>
                    <a:pt x="7" y="7"/>
                  </a:cubicBezTo>
                  <a:cubicBezTo>
                    <a:pt x="7" y="8"/>
                    <a:pt x="8" y="9"/>
                    <a:pt x="9" y="9"/>
                  </a:cubicBezTo>
                  <a:close/>
                  <a:moveTo>
                    <a:pt x="9" y="38"/>
                  </a:moveTo>
                  <a:cubicBezTo>
                    <a:pt x="12" y="38"/>
                    <a:pt x="13" y="37"/>
                    <a:pt x="13" y="34"/>
                  </a:cubicBezTo>
                  <a:cubicBezTo>
                    <a:pt x="13" y="32"/>
                    <a:pt x="12" y="30"/>
                    <a:pt x="9" y="30"/>
                  </a:cubicBezTo>
                  <a:cubicBezTo>
                    <a:pt x="7" y="30"/>
                    <a:pt x="5" y="32"/>
                    <a:pt x="5" y="34"/>
                  </a:cubicBezTo>
                  <a:cubicBezTo>
                    <a:pt x="5" y="37"/>
                    <a:pt x="7" y="38"/>
                    <a:pt x="9" y="38"/>
                  </a:cubicBezTo>
                  <a:close/>
                  <a:moveTo>
                    <a:pt x="9" y="23"/>
                  </a:moveTo>
                  <a:cubicBezTo>
                    <a:pt x="12" y="23"/>
                    <a:pt x="13" y="22"/>
                    <a:pt x="13" y="19"/>
                  </a:cubicBezTo>
                  <a:cubicBezTo>
                    <a:pt x="13" y="17"/>
                    <a:pt x="12" y="15"/>
                    <a:pt x="9" y="15"/>
                  </a:cubicBezTo>
                  <a:cubicBezTo>
                    <a:pt x="7" y="15"/>
                    <a:pt x="5" y="17"/>
                    <a:pt x="5" y="19"/>
                  </a:cubicBezTo>
                  <a:cubicBezTo>
                    <a:pt x="5" y="22"/>
                    <a:pt x="7" y="23"/>
                    <a:pt x="9" y="23"/>
                  </a:cubicBezTo>
                  <a:close/>
                  <a:moveTo>
                    <a:pt x="9" y="53"/>
                  </a:moveTo>
                  <a:cubicBezTo>
                    <a:pt x="12" y="53"/>
                    <a:pt x="13" y="52"/>
                    <a:pt x="13" y="49"/>
                  </a:cubicBezTo>
                  <a:cubicBezTo>
                    <a:pt x="13" y="47"/>
                    <a:pt x="12" y="45"/>
                    <a:pt x="9" y="45"/>
                  </a:cubicBezTo>
                  <a:cubicBezTo>
                    <a:pt x="7" y="45"/>
                    <a:pt x="5" y="47"/>
                    <a:pt x="5" y="49"/>
                  </a:cubicBezTo>
                  <a:cubicBezTo>
                    <a:pt x="5" y="52"/>
                    <a:pt x="7" y="53"/>
                    <a:pt x="9" y="53"/>
                  </a:cubicBezTo>
                  <a:close/>
                  <a:moveTo>
                    <a:pt x="9" y="75"/>
                  </a:moveTo>
                  <a:cubicBezTo>
                    <a:pt x="4" y="75"/>
                    <a:pt x="0" y="79"/>
                    <a:pt x="0" y="85"/>
                  </a:cubicBezTo>
                  <a:cubicBezTo>
                    <a:pt x="0" y="90"/>
                    <a:pt x="4" y="95"/>
                    <a:pt x="9" y="95"/>
                  </a:cubicBezTo>
                  <a:cubicBezTo>
                    <a:pt x="15" y="95"/>
                    <a:pt x="19" y="90"/>
                    <a:pt x="19" y="85"/>
                  </a:cubicBezTo>
                  <a:cubicBezTo>
                    <a:pt x="19" y="79"/>
                    <a:pt x="15" y="75"/>
                    <a:pt x="9" y="75"/>
                  </a:cubicBezTo>
                  <a:close/>
                  <a:moveTo>
                    <a:pt x="9" y="68"/>
                  </a:moveTo>
                  <a:cubicBezTo>
                    <a:pt x="12" y="68"/>
                    <a:pt x="13" y="66"/>
                    <a:pt x="13" y="64"/>
                  </a:cubicBezTo>
                  <a:cubicBezTo>
                    <a:pt x="13" y="62"/>
                    <a:pt x="12" y="60"/>
                    <a:pt x="9" y="60"/>
                  </a:cubicBezTo>
                  <a:cubicBezTo>
                    <a:pt x="7" y="60"/>
                    <a:pt x="5" y="62"/>
                    <a:pt x="5" y="64"/>
                  </a:cubicBezTo>
                  <a:cubicBezTo>
                    <a:pt x="5" y="66"/>
                    <a:pt x="7" y="68"/>
                    <a:pt x="9" y="68"/>
                  </a:cubicBezTo>
                  <a:close/>
                </a:path>
              </a:pathLst>
            </a:custGeom>
            <a:solidFill>
              <a:srgbClr val="1C8CA1"/>
            </a:solidFill>
            <a:ln>
              <a:solidFill>
                <a:srgbClr val="1C8CA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Freeform 84"/>
            <p:cNvSpPr/>
            <p:nvPr/>
          </p:nvSpPr>
          <p:spPr bwMode="auto">
            <a:xfrm>
              <a:off x="7572376" y="2482850"/>
              <a:ext cx="2446338" cy="1739900"/>
            </a:xfrm>
            <a:custGeom>
              <a:avLst/>
              <a:gdLst>
                <a:gd name="T0" fmla="*/ 771 w 771"/>
                <a:gd name="T1" fmla="*/ 35 h 548"/>
                <a:gd name="T2" fmla="*/ 735 w 771"/>
                <a:gd name="T3" fmla="*/ 0 h 548"/>
                <a:gd name="T4" fmla="*/ 372 w 771"/>
                <a:gd name="T5" fmla="*/ 41 h 548"/>
                <a:gd name="T6" fmla="*/ 34 w 771"/>
                <a:gd name="T7" fmla="*/ 1 h 548"/>
                <a:gd name="T8" fmla="*/ 0 w 771"/>
                <a:gd name="T9" fmla="*/ 35 h 548"/>
                <a:gd name="T10" fmla="*/ 0 w 771"/>
                <a:gd name="T11" fmla="*/ 35 h 548"/>
                <a:gd name="T12" fmla="*/ 0 w 771"/>
                <a:gd name="T13" fmla="*/ 498 h 548"/>
                <a:gd name="T14" fmla="*/ 372 w 771"/>
                <a:gd name="T15" fmla="*/ 548 h 548"/>
                <a:gd name="T16" fmla="*/ 771 w 771"/>
                <a:gd name="T17" fmla="*/ 498 h 548"/>
                <a:gd name="T18" fmla="*/ 771 w 771"/>
                <a:gd name="T19" fmla="*/ 35 h 548"/>
                <a:gd name="T20" fmla="*/ 771 w 771"/>
                <a:gd name="T21" fmla="*/ 35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1" h="548">
                  <a:moveTo>
                    <a:pt x="771" y="35"/>
                  </a:moveTo>
                  <a:cubicBezTo>
                    <a:pt x="735" y="0"/>
                    <a:pt x="735" y="0"/>
                    <a:pt x="735" y="0"/>
                  </a:cubicBezTo>
                  <a:cubicBezTo>
                    <a:pt x="672" y="14"/>
                    <a:pt x="530" y="41"/>
                    <a:pt x="372" y="41"/>
                  </a:cubicBezTo>
                  <a:cubicBezTo>
                    <a:pt x="217" y="41"/>
                    <a:pt x="92" y="15"/>
                    <a:pt x="34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98"/>
                    <a:pt x="0" y="498"/>
                    <a:pt x="0" y="498"/>
                  </a:cubicBezTo>
                  <a:cubicBezTo>
                    <a:pt x="0" y="498"/>
                    <a:pt x="158" y="548"/>
                    <a:pt x="372" y="548"/>
                  </a:cubicBezTo>
                  <a:cubicBezTo>
                    <a:pt x="587" y="548"/>
                    <a:pt x="771" y="498"/>
                    <a:pt x="771" y="498"/>
                  </a:cubicBezTo>
                  <a:cubicBezTo>
                    <a:pt x="771" y="35"/>
                    <a:pt x="771" y="35"/>
                    <a:pt x="771" y="35"/>
                  </a:cubicBezTo>
                  <a:cubicBezTo>
                    <a:pt x="771" y="35"/>
                    <a:pt x="771" y="35"/>
                    <a:pt x="771" y="35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96"/>
            <p:cNvSpPr/>
            <p:nvPr/>
          </p:nvSpPr>
          <p:spPr bwMode="auto">
            <a:xfrm>
              <a:off x="7572376" y="2482851"/>
              <a:ext cx="2446338" cy="269875"/>
            </a:xfrm>
            <a:custGeom>
              <a:avLst/>
              <a:gdLst>
                <a:gd name="T0" fmla="*/ 735 w 771"/>
                <a:gd name="T1" fmla="*/ 0 h 85"/>
                <a:gd name="T2" fmla="*/ 372 w 771"/>
                <a:gd name="T3" fmla="*/ 41 h 85"/>
                <a:gd name="T4" fmla="*/ 34 w 771"/>
                <a:gd name="T5" fmla="*/ 1 h 85"/>
                <a:gd name="T6" fmla="*/ 0 w 771"/>
                <a:gd name="T7" fmla="*/ 35 h 85"/>
                <a:gd name="T8" fmla="*/ 372 w 771"/>
                <a:gd name="T9" fmla="*/ 85 h 85"/>
                <a:gd name="T10" fmla="*/ 771 w 771"/>
                <a:gd name="T11" fmla="*/ 35 h 85"/>
                <a:gd name="T12" fmla="*/ 735 w 771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1" h="85">
                  <a:moveTo>
                    <a:pt x="735" y="0"/>
                  </a:moveTo>
                  <a:cubicBezTo>
                    <a:pt x="672" y="14"/>
                    <a:pt x="530" y="41"/>
                    <a:pt x="372" y="41"/>
                  </a:cubicBezTo>
                  <a:cubicBezTo>
                    <a:pt x="217" y="41"/>
                    <a:pt x="92" y="15"/>
                    <a:pt x="34" y="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158" y="85"/>
                    <a:pt x="372" y="85"/>
                  </a:cubicBezTo>
                  <a:cubicBezTo>
                    <a:pt x="587" y="85"/>
                    <a:pt x="771" y="35"/>
                    <a:pt x="771" y="35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54" name="Group 33"/>
            <p:cNvGrpSpPr/>
            <p:nvPr/>
          </p:nvGrpSpPr>
          <p:grpSpPr>
            <a:xfrm>
              <a:off x="8334376" y="2289175"/>
              <a:ext cx="922338" cy="927100"/>
              <a:chOff x="6810376" y="2289175"/>
              <a:chExt cx="922338" cy="927100"/>
            </a:xfrm>
            <a:solidFill>
              <a:schemeClr val="bg1"/>
            </a:solidFill>
          </p:grpSpPr>
          <p:sp>
            <p:nvSpPr>
              <p:cNvPr id="56" name="Oval 92"/>
              <p:cNvSpPr>
                <a:spLocks noChangeArrowheads="1"/>
              </p:cNvSpPr>
              <p:nvPr/>
            </p:nvSpPr>
            <p:spPr bwMode="auto">
              <a:xfrm>
                <a:off x="6823076" y="2301875"/>
                <a:ext cx="896938" cy="901700"/>
              </a:xfrm>
              <a:prstGeom prst="ellipse">
                <a:avLst/>
              </a:prstGeom>
              <a:solidFill>
                <a:srgbClr val="4F97B1"/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7" name="Freeform 93"/>
              <p:cNvSpPr>
                <a:spLocks noEditPoints="1"/>
              </p:cNvSpPr>
              <p:nvPr/>
            </p:nvSpPr>
            <p:spPr bwMode="auto">
              <a:xfrm>
                <a:off x="6810376" y="2289175"/>
                <a:ext cx="922338" cy="927100"/>
              </a:xfrm>
              <a:custGeom>
                <a:avLst/>
                <a:gdLst>
                  <a:gd name="T0" fmla="*/ 145 w 291"/>
                  <a:gd name="T1" fmla="*/ 292 h 292"/>
                  <a:gd name="T2" fmla="*/ 0 w 291"/>
                  <a:gd name="T3" fmla="*/ 146 h 292"/>
                  <a:gd name="T4" fmla="*/ 145 w 291"/>
                  <a:gd name="T5" fmla="*/ 0 h 292"/>
                  <a:gd name="T6" fmla="*/ 291 w 291"/>
                  <a:gd name="T7" fmla="*/ 146 h 292"/>
                  <a:gd name="T8" fmla="*/ 145 w 291"/>
                  <a:gd name="T9" fmla="*/ 292 h 292"/>
                  <a:gd name="T10" fmla="*/ 145 w 291"/>
                  <a:gd name="T11" fmla="*/ 8 h 292"/>
                  <a:gd name="T12" fmla="*/ 8 w 291"/>
                  <a:gd name="T13" fmla="*/ 146 h 292"/>
                  <a:gd name="T14" fmla="*/ 145 w 291"/>
                  <a:gd name="T15" fmla="*/ 284 h 292"/>
                  <a:gd name="T16" fmla="*/ 283 w 291"/>
                  <a:gd name="T17" fmla="*/ 146 h 292"/>
                  <a:gd name="T18" fmla="*/ 145 w 291"/>
                  <a:gd name="T19" fmla="*/ 8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1" h="292">
                    <a:moveTo>
                      <a:pt x="145" y="292"/>
                    </a:moveTo>
                    <a:cubicBezTo>
                      <a:pt x="65" y="292"/>
                      <a:pt x="0" y="226"/>
                      <a:pt x="0" y="146"/>
                    </a:cubicBezTo>
                    <a:cubicBezTo>
                      <a:pt x="0" y="66"/>
                      <a:pt x="65" y="0"/>
                      <a:pt x="145" y="0"/>
                    </a:cubicBezTo>
                    <a:cubicBezTo>
                      <a:pt x="226" y="0"/>
                      <a:pt x="291" y="66"/>
                      <a:pt x="291" y="146"/>
                    </a:cubicBezTo>
                    <a:cubicBezTo>
                      <a:pt x="291" y="226"/>
                      <a:pt x="226" y="292"/>
                      <a:pt x="145" y="292"/>
                    </a:cubicBezTo>
                    <a:close/>
                    <a:moveTo>
                      <a:pt x="145" y="8"/>
                    </a:moveTo>
                    <a:cubicBezTo>
                      <a:pt x="69" y="8"/>
                      <a:pt x="8" y="70"/>
                      <a:pt x="8" y="146"/>
                    </a:cubicBezTo>
                    <a:cubicBezTo>
                      <a:pt x="8" y="222"/>
                      <a:pt x="69" y="284"/>
                      <a:pt x="145" y="284"/>
                    </a:cubicBezTo>
                    <a:cubicBezTo>
                      <a:pt x="221" y="284"/>
                      <a:pt x="283" y="222"/>
                      <a:pt x="283" y="146"/>
                    </a:cubicBezTo>
                    <a:cubicBezTo>
                      <a:pt x="283" y="70"/>
                      <a:pt x="221" y="8"/>
                      <a:pt x="145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8" name="Freeform 94"/>
              <p:cNvSpPr>
                <a:spLocks noEditPoints="1"/>
              </p:cNvSpPr>
              <p:nvPr/>
            </p:nvSpPr>
            <p:spPr bwMode="auto">
              <a:xfrm>
                <a:off x="7011988" y="2543175"/>
                <a:ext cx="514350" cy="434975"/>
              </a:xfrm>
              <a:custGeom>
                <a:avLst/>
                <a:gdLst>
                  <a:gd name="T0" fmla="*/ 7 w 162"/>
                  <a:gd name="T1" fmla="*/ 131 h 137"/>
                  <a:gd name="T2" fmla="*/ 13 w 162"/>
                  <a:gd name="T3" fmla="*/ 137 h 137"/>
                  <a:gd name="T4" fmla="*/ 43 w 162"/>
                  <a:gd name="T5" fmla="*/ 137 h 137"/>
                  <a:gd name="T6" fmla="*/ 43 w 162"/>
                  <a:gd name="T7" fmla="*/ 75 h 137"/>
                  <a:gd name="T8" fmla="*/ 7 w 162"/>
                  <a:gd name="T9" fmla="*/ 111 h 137"/>
                  <a:gd name="T10" fmla="*/ 7 w 162"/>
                  <a:gd name="T11" fmla="*/ 131 h 137"/>
                  <a:gd name="T12" fmla="*/ 58 w 162"/>
                  <a:gd name="T13" fmla="*/ 89 h 137"/>
                  <a:gd name="T14" fmla="*/ 58 w 162"/>
                  <a:gd name="T15" fmla="*/ 137 h 137"/>
                  <a:gd name="T16" fmla="*/ 94 w 162"/>
                  <a:gd name="T17" fmla="*/ 137 h 137"/>
                  <a:gd name="T18" fmla="*/ 94 w 162"/>
                  <a:gd name="T19" fmla="*/ 94 h 137"/>
                  <a:gd name="T20" fmla="*/ 78 w 162"/>
                  <a:gd name="T21" fmla="*/ 110 h 137"/>
                  <a:gd name="T22" fmla="*/ 58 w 162"/>
                  <a:gd name="T23" fmla="*/ 89 h 137"/>
                  <a:gd name="T24" fmla="*/ 130 w 162"/>
                  <a:gd name="T25" fmla="*/ 2 h 137"/>
                  <a:gd name="T26" fmla="*/ 124 w 162"/>
                  <a:gd name="T27" fmla="*/ 10 h 137"/>
                  <a:gd name="T28" fmla="*/ 131 w 162"/>
                  <a:gd name="T29" fmla="*/ 15 h 137"/>
                  <a:gd name="T30" fmla="*/ 138 w 162"/>
                  <a:gd name="T31" fmla="*/ 15 h 137"/>
                  <a:gd name="T32" fmla="*/ 78 w 162"/>
                  <a:gd name="T33" fmla="*/ 75 h 137"/>
                  <a:gd name="T34" fmla="*/ 43 w 162"/>
                  <a:gd name="T35" fmla="*/ 40 h 137"/>
                  <a:gd name="T36" fmla="*/ 2 w 162"/>
                  <a:gd name="T37" fmla="*/ 80 h 137"/>
                  <a:gd name="T38" fmla="*/ 2 w 162"/>
                  <a:gd name="T39" fmla="*/ 89 h 137"/>
                  <a:gd name="T40" fmla="*/ 12 w 162"/>
                  <a:gd name="T41" fmla="*/ 89 h 137"/>
                  <a:gd name="T42" fmla="*/ 43 w 162"/>
                  <a:gd name="T43" fmla="*/ 58 h 137"/>
                  <a:gd name="T44" fmla="*/ 78 w 162"/>
                  <a:gd name="T45" fmla="*/ 93 h 137"/>
                  <a:gd name="T46" fmla="*/ 147 w 162"/>
                  <a:gd name="T47" fmla="*/ 24 h 137"/>
                  <a:gd name="T48" fmla="*/ 147 w 162"/>
                  <a:gd name="T49" fmla="*/ 31 h 137"/>
                  <a:gd name="T50" fmla="*/ 152 w 162"/>
                  <a:gd name="T51" fmla="*/ 38 h 137"/>
                  <a:gd name="T52" fmla="*/ 153 w 162"/>
                  <a:gd name="T53" fmla="*/ 38 h 137"/>
                  <a:gd name="T54" fmla="*/ 159 w 162"/>
                  <a:gd name="T55" fmla="*/ 32 h 137"/>
                  <a:gd name="T56" fmla="*/ 162 w 162"/>
                  <a:gd name="T57" fmla="*/ 0 h 137"/>
                  <a:gd name="T58" fmla="*/ 130 w 162"/>
                  <a:gd name="T59" fmla="*/ 2 h 137"/>
                  <a:gd name="T60" fmla="*/ 108 w 162"/>
                  <a:gd name="T61" fmla="*/ 80 h 137"/>
                  <a:gd name="T62" fmla="*/ 108 w 162"/>
                  <a:gd name="T63" fmla="*/ 137 h 137"/>
                  <a:gd name="T64" fmla="*/ 138 w 162"/>
                  <a:gd name="T65" fmla="*/ 137 h 137"/>
                  <a:gd name="T66" fmla="*/ 144 w 162"/>
                  <a:gd name="T67" fmla="*/ 131 h 137"/>
                  <a:gd name="T68" fmla="*/ 144 w 162"/>
                  <a:gd name="T69" fmla="*/ 75 h 137"/>
                  <a:gd name="T70" fmla="*/ 144 w 162"/>
                  <a:gd name="T71" fmla="*/ 44 h 137"/>
                  <a:gd name="T72" fmla="*/ 113 w 162"/>
                  <a:gd name="T73" fmla="*/ 75 h 137"/>
                  <a:gd name="T74" fmla="*/ 108 w 162"/>
                  <a:gd name="T75" fmla="*/ 8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" h="137">
                    <a:moveTo>
                      <a:pt x="7" y="131"/>
                    </a:moveTo>
                    <a:cubicBezTo>
                      <a:pt x="7" y="135"/>
                      <a:pt x="10" y="137"/>
                      <a:pt x="13" y="137"/>
                    </a:cubicBezTo>
                    <a:cubicBezTo>
                      <a:pt x="43" y="137"/>
                      <a:pt x="43" y="137"/>
                      <a:pt x="43" y="137"/>
                    </a:cubicBezTo>
                    <a:cubicBezTo>
                      <a:pt x="43" y="75"/>
                      <a:pt x="43" y="75"/>
                      <a:pt x="43" y="75"/>
                    </a:cubicBezTo>
                    <a:cubicBezTo>
                      <a:pt x="7" y="111"/>
                      <a:pt x="7" y="111"/>
                      <a:pt x="7" y="111"/>
                    </a:cubicBezTo>
                    <a:lnTo>
                      <a:pt x="7" y="131"/>
                    </a:lnTo>
                    <a:close/>
                    <a:moveTo>
                      <a:pt x="58" y="89"/>
                    </a:moveTo>
                    <a:cubicBezTo>
                      <a:pt x="58" y="137"/>
                      <a:pt x="58" y="137"/>
                      <a:pt x="58" y="137"/>
                    </a:cubicBezTo>
                    <a:cubicBezTo>
                      <a:pt x="94" y="137"/>
                      <a:pt x="94" y="137"/>
                      <a:pt x="94" y="137"/>
                    </a:cubicBezTo>
                    <a:cubicBezTo>
                      <a:pt x="94" y="94"/>
                      <a:pt x="94" y="94"/>
                      <a:pt x="94" y="94"/>
                    </a:cubicBezTo>
                    <a:cubicBezTo>
                      <a:pt x="78" y="110"/>
                      <a:pt x="78" y="110"/>
                      <a:pt x="78" y="110"/>
                    </a:cubicBezTo>
                    <a:lnTo>
                      <a:pt x="58" y="89"/>
                    </a:lnTo>
                    <a:close/>
                    <a:moveTo>
                      <a:pt x="130" y="2"/>
                    </a:moveTo>
                    <a:cubicBezTo>
                      <a:pt x="126" y="3"/>
                      <a:pt x="124" y="6"/>
                      <a:pt x="124" y="10"/>
                    </a:cubicBezTo>
                    <a:cubicBezTo>
                      <a:pt x="124" y="13"/>
                      <a:pt x="127" y="16"/>
                      <a:pt x="131" y="15"/>
                    </a:cubicBezTo>
                    <a:cubicBezTo>
                      <a:pt x="138" y="15"/>
                      <a:pt x="138" y="15"/>
                      <a:pt x="138" y="15"/>
                    </a:cubicBezTo>
                    <a:cubicBezTo>
                      <a:pt x="78" y="75"/>
                      <a:pt x="78" y="75"/>
                      <a:pt x="78" y="75"/>
                    </a:cubicBezTo>
                    <a:cubicBezTo>
                      <a:pt x="43" y="40"/>
                      <a:pt x="43" y="40"/>
                      <a:pt x="43" y="40"/>
                    </a:cubicBezTo>
                    <a:cubicBezTo>
                      <a:pt x="2" y="80"/>
                      <a:pt x="2" y="80"/>
                      <a:pt x="2" y="80"/>
                    </a:cubicBezTo>
                    <a:cubicBezTo>
                      <a:pt x="0" y="83"/>
                      <a:pt x="0" y="87"/>
                      <a:pt x="2" y="89"/>
                    </a:cubicBezTo>
                    <a:cubicBezTo>
                      <a:pt x="5" y="92"/>
                      <a:pt x="9" y="92"/>
                      <a:pt x="12" y="89"/>
                    </a:cubicBezTo>
                    <a:cubicBezTo>
                      <a:pt x="43" y="58"/>
                      <a:pt x="43" y="58"/>
                      <a:pt x="43" y="58"/>
                    </a:cubicBezTo>
                    <a:cubicBezTo>
                      <a:pt x="78" y="93"/>
                      <a:pt x="78" y="93"/>
                      <a:pt x="78" y="93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7" y="31"/>
                      <a:pt x="147" y="31"/>
                      <a:pt x="147" y="31"/>
                    </a:cubicBezTo>
                    <a:cubicBezTo>
                      <a:pt x="146" y="34"/>
                      <a:pt x="149" y="38"/>
                      <a:pt x="152" y="38"/>
                    </a:cubicBezTo>
                    <a:cubicBezTo>
                      <a:pt x="153" y="38"/>
                      <a:pt x="153" y="38"/>
                      <a:pt x="153" y="38"/>
                    </a:cubicBezTo>
                    <a:cubicBezTo>
                      <a:pt x="156" y="38"/>
                      <a:pt x="159" y="35"/>
                      <a:pt x="159" y="32"/>
                    </a:cubicBezTo>
                    <a:cubicBezTo>
                      <a:pt x="162" y="0"/>
                      <a:pt x="162" y="0"/>
                      <a:pt x="162" y="0"/>
                    </a:cubicBezTo>
                    <a:lnTo>
                      <a:pt x="130" y="2"/>
                    </a:lnTo>
                    <a:close/>
                    <a:moveTo>
                      <a:pt x="108" y="80"/>
                    </a:moveTo>
                    <a:cubicBezTo>
                      <a:pt x="108" y="137"/>
                      <a:pt x="108" y="137"/>
                      <a:pt x="108" y="137"/>
                    </a:cubicBezTo>
                    <a:cubicBezTo>
                      <a:pt x="138" y="137"/>
                      <a:pt x="138" y="137"/>
                      <a:pt x="138" y="137"/>
                    </a:cubicBezTo>
                    <a:cubicBezTo>
                      <a:pt x="142" y="137"/>
                      <a:pt x="144" y="135"/>
                      <a:pt x="144" y="131"/>
                    </a:cubicBezTo>
                    <a:cubicBezTo>
                      <a:pt x="144" y="75"/>
                      <a:pt x="144" y="75"/>
                      <a:pt x="144" y="75"/>
                    </a:cubicBezTo>
                    <a:cubicBezTo>
                      <a:pt x="144" y="44"/>
                      <a:pt x="144" y="44"/>
                      <a:pt x="144" y="44"/>
                    </a:cubicBezTo>
                    <a:cubicBezTo>
                      <a:pt x="113" y="75"/>
                      <a:pt x="113" y="75"/>
                      <a:pt x="113" y="75"/>
                    </a:cubicBezTo>
                    <a:lnTo>
                      <a:pt x="108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5" name="TextBox 13"/>
            <p:cNvSpPr txBox="1"/>
            <p:nvPr/>
          </p:nvSpPr>
          <p:spPr>
            <a:xfrm>
              <a:off x="7572376" y="3399506"/>
              <a:ext cx="244633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添加标题</a:t>
              </a:r>
              <a:endParaRPr lang="en-US" altLang="zh-CN" sz="2000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506631" y="4792589"/>
            <a:ext cx="2701156" cy="1274397"/>
            <a:chOff x="7850208" y="1951320"/>
            <a:chExt cx="2701156" cy="1274397"/>
          </a:xfrm>
        </p:grpSpPr>
        <p:sp>
          <p:nvSpPr>
            <p:cNvPr id="60" name="TextBox 66"/>
            <p:cNvSpPr txBox="1"/>
            <p:nvPr/>
          </p:nvSpPr>
          <p:spPr>
            <a:xfrm>
              <a:off x="8415956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1" name="Rectangle 67"/>
            <p:cNvSpPr/>
            <p:nvPr/>
          </p:nvSpPr>
          <p:spPr>
            <a:xfrm>
              <a:off x="7850208" y="2413187"/>
              <a:ext cx="2701156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756151" y="4754006"/>
            <a:ext cx="2701156" cy="1274397"/>
            <a:chOff x="7850208" y="1951320"/>
            <a:chExt cx="2701156" cy="1274397"/>
          </a:xfrm>
        </p:grpSpPr>
        <p:sp>
          <p:nvSpPr>
            <p:cNvPr id="63" name="TextBox 66"/>
            <p:cNvSpPr txBox="1"/>
            <p:nvPr/>
          </p:nvSpPr>
          <p:spPr>
            <a:xfrm>
              <a:off x="8415956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altLang="zh-CN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4" name="Rectangle 67"/>
            <p:cNvSpPr/>
            <p:nvPr/>
          </p:nvSpPr>
          <p:spPr>
            <a:xfrm>
              <a:off x="7850208" y="2413187"/>
              <a:ext cx="2701156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988287" y="4795083"/>
            <a:ext cx="2701156" cy="1274397"/>
            <a:chOff x="7850208" y="1951320"/>
            <a:chExt cx="2701156" cy="1274397"/>
          </a:xfrm>
        </p:grpSpPr>
        <p:sp>
          <p:nvSpPr>
            <p:cNvPr id="66" name="TextBox 66"/>
            <p:cNvSpPr txBox="1"/>
            <p:nvPr/>
          </p:nvSpPr>
          <p:spPr>
            <a:xfrm>
              <a:off x="8415956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7" name="Rectangle 67"/>
            <p:cNvSpPr/>
            <p:nvPr/>
          </p:nvSpPr>
          <p:spPr>
            <a:xfrm>
              <a:off x="7850208" y="2413187"/>
              <a:ext cx="2701156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spcAft>
                  <a:spcPts val="800"/>
                </a:spcAft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96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549">
        <p:random/>
      </p:transition>
    </mc:Choice>
    <mc:Fallback xmlns="">
      <p:transition spd="slow" advClick="0" advTm="6549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35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50"/>
                            </p:stCondLst>
                            <p:childTnLst>
                              <p:par>
                                <p:cTn id="3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4086226" y="2101850"/>
            <a:ext cx="4019550" cy="3781426"/>
            <a:chOff x="4086226" y="1908810"/>
            <a:chExt cx="4019550" cy="3781426"/>
          </a:xfrm>
        </p:grpSpPr>
        <p:sp>
          <p:nvSpPr>
            <p:cNvPr id="31" name="Freeform 150"/>
            <p:cNvSpPr>
              <a:spLocks noEditPoints="1"/>
            </p:cNvSpPr>
            <p:nvPr/>
          </p:nvSpPr>
          <p:spPr bwMode="auto">
            <a:xfrm>
              <a:off x="4556126" y="2258060"/>
              <a:ext cx="3079750" cy="3079750"/>
            </a:xfrm>
            <a:custGeom>
              <a:avLst/>
              <a:gdLst>
                <a:gd name="T0" fmla="*/ 485 w 970"/>
                <a:gd name="T1" fmla="*/ 970 h 970"/>
                <a:gd name="T2" fmla="*/ 439 w 970"/>
                <a:gd name="T3" fmla="*/ 968 h 970"/>
                <a:gd name="T4" fmla="*/ 3 w 970"/>
                <a:gd name="T5" fmla="*/ 531 h 970"/>
                <a:gd name="T6" fmla="*/ 3 w 970"/>
                <a:gd name="T7" fmla="*/ 440 h 970"/>
                <a:gd name="T8" fmla="*/ 439 w 970"/>
                <a:gd name="T9" fmla="*/ 3 h 970"/>
                <a:gd name="T10" fmla="*/ 531 w 970"/>
                <a:gd name="T11" fmla="*/ 3 h 970"/>
                <a:gd name="T12" fmla="*/ 967 w 970"/>
                <a:gd name="T13" fmla="*/ 440 h 970"/>
                <a:gd name="T14" fmla="*/ 967 w 970"/>
                <a:gd name="T15" fmla="*/ 531 h 970"/>
                <a:gd name="T16" fmla="*/ 531 w 970"/>
                <a:gd name="T17" fmla="*/ 968 h 970"/>
                <a:gd name="T18" fmla="*/ 485 w 970"/>
                <a:gd name="T19" fmla="*/ 970 h 970"/>
                <a:gd name="T20" fmla="*/ 485 w 970"/>
                <a:gd name="T21" fmla="*/ 25 h 970"/>
                <a:gd name="T22" fmla="*/ 442 w 970"/>
                <a:gd name="T23" fmla="*/ 27 h 970"/>
                <a:gd name="T24" fmla="*/ 27 w 970"/>
                <a:gd name="T25" fmla="*/ 442 h 970"/>
                <a:gd name="T26" fmla="*/ 27 w 970"/>
                <a:gd name="T27" fmla="*/ 529 h 970"/>
                <a:gd name="T28" fmla="*/ 442 w 970"/>
                <a:gd name="T29" fmla="*/ 944 h 970"/>
                <a:gd name="T30" fmla="*/ 528 w 970"/>
                <a:gd name="T31" fmla="*/ 944 h 970"/>
                <a:gd name="T32" fmla="*/ 943 w 970"/>
                <a:gd name="T33" fmla="*/ 529 h 970"/>
                <a:gd name="T34" fmla="*/ 943 w 970"/>
                <a:gd name="T35" fmla="*/ 442 h 970"/>
                <a:gd name="T36" fmla="*/ 528 w 970"/>
                <a:gd name="T37" fmla="*/ 27 h 970"/>
                <a:gd name="T38" fmla="*/ 485 w 970"/>
                <a:gd name="T39" fmla="*/ 2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70" h="970">
                  <a:moveTo>
                    <a:pt x="485" y="970"/>
                  </a:moveTo>
                  <a:cubicBezTo>
                    <a:pt x="470" y="970"/>
                    <a:pt x="455" y="969"/>
                    <a:pt x="439" y="968"/>
                  </a:cubicBezTo>
                  <a:cubicBezTo>
                    <a:pt x="208" y="946"/>
                    <a:pt x="25" y="762"/>
                    <a:pt x="3" y="531"/>
                  </a:cubicBezTo>
                  <a:cubicBezTo>
                    <a:pt x="0" y="501"/>
                    <a:pt x="0" y="470"/>
                    <a:pt x="3" y="440"/>
                  </a:cubicBezTo>
                  <a:cubicBezTo>
                    <a:pt x="25" y="209"/>
                    <a:pt x="208" y="25"/>
                    <a:pt x="439" y="3"/>
                  </a:cubicBezTo>
                  <a:cubicBezTo>
                    <a:pt x="470" y="0"/>
                    <a:pt x="500" y="0"/>
                    <a:pt x="531" y="3"/>
                  </a:cubicBezTo>
                  <a:cubicBezTo>
                    <a:pt x="762" y="25"/>
                    <a:pt x="945" y="209"/>
                    <a:pt x="967" y="440"/>
                  </a:cubicBezTo>
                  <a:cubicBezTo>
                    <a:pt x="970" y="470"/>
                    <a:pt x="970" y="501"/>
                    <a:pt x="967" y="531"/>
                  </a:cubicBezTo>
                  <a:cubicBezTo>
                    <a:pt x="945" y="762"/>
                    <a:pt x="762" y="946"/>
                    <a:pt x="531" y="968"/>
                  </a:cubicBezTo>
                  <a:cubicBezTo>
                    <a:pt x="515" y="969"/>
                    <a:pt x="500" y="970"/>
                    <a:pt x="485" y="970"/>
                  </a:cubicBezTo>
                  <a:close/>
                  <a:moveTo>
                    <a:pt x="485" y="25"/>
                  </a:moveTo>
                  <a:cubicBezTo>
                    <a:pt x="471" y="25"/>
                    <a:pt x="456" y="26"/>
                    <a:pt x="442" y="27"/>
                  </a:cubicBezTo>
                  <a:cubicBezTo>
                    <a:pt x="222" y="48"/>
                    <a:pt x="47" y="222"/>
                    <a:pt x="27" y="442"/>
                  </a:cubicBezTo>
                  <a:cubicBezTo>
                    <a:pt x="24" y="471"/>
                    <a:pt x="24" y="500"/>
                    <a:pt x="27" y="529"/>
                  </a:cubicBezTo>
                  <a:cubicBezTo>
                    <a:pt x="47" y="748"/>
                    <a:pt x="222" y="923"/>
                    <a:pt x="442" y="944"/>
                  </a:cubicBezTo>
                  <a:cubicBezTo>
                    <a:pt x="470" y="946"/>
                    <a:pt x="500" y="946"/>
                    <a:pt x="528" y="944"/>
                  </a:cubicBezTo>
                  <a:cubicBezTo>
                    <a:pt x="748" y="923"/>
                    <a:pt x="923" y="748"/>
                    <a:pt x="943" y="529"/>
                  </a:cubicBezTo>
                  <a:cubicBezTo>
                    <a:pt x="946" y="500"/>
                    <a:pt x="946" y="471"/>
                    <a:pt x="943" y="442"/>
                  </a:cubicBezTo>
                  <a:cubicBezTo>
                    <a:pt x="923" y="222"/>
                    <a:pt x="748" y="48"/>
                    <a:pt x="528" y="27"/>
                  </a:cubicBezTo>
                  <a:cubicBezTo>
                    <a:pt x="514" y="26"/>
                    <a:pt x="499" y="25"/>
                    <a:pt x="485" y="25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151"/>
            <p:cNvSpPr>
              <a:spLocks noEditPoints="1"/>
            </p:cNvSpPr>
            <p:nvPr/>
          </p:nvSpPr>
          <p:spPr bwMode="auto">
            <a:xfrm>
              <a:off x="4410076" y="2115185"/>
              <a:ext cx="3371850" cy="3365500"/>
            </a:xfrm>
            <a:custGeom>
              <a:avLst/>
              <a:gdLst>
                <a:gd name="T0" fmla="*/ 531 w 1062"/>
                <a:gd name="T1" fmla="*/ 1060 h 1060"/>
                <a:gd name="T2" fmla="*/ 481 w 1062"/>
                <a:gd name="T3" fmla="*/ 1058 h 1060"/>
                <a:gd name="T4" fmla="*/ 4 w 1062"/>
                <a:gd name="T5" fmla="*/ 580 h 1060"/>
                <a:gd name="T6" fmla="*/ 4 w 1062"/>
                <a:gd name="T7" fmla="*/ 481 h 1060"/>
                <a:gd name="T8" fmla="*/ 481 w 1062"/>
                <a:gd name="T9" fmla="*/ 3 h 1060"/>
                <a:gd name="T10" fmla="*/ 581 w 1062"/>
                <a:gd name="T11" fmla="*/ 3 h 1060"/>
                <a:gd name="T12" fmla="*/ 1058 w 1062"/>
                <a:gd name="T13" fmla="*/ 481 h 1060"/>
                <a:gd name="T14" fmla="*/ 1058 w 1062"/>
                <a:gd name="T15" fmla="*/ 580 h 1060"/>
                <a:gd name="T16" fmla="*/ 581 w 1062"/>
                <a:gd name="T17" fmla="*/ 1058 h 1060"/>
                <a:gd name="T18" fmla="*/ 531 w 1062"/>
                <a:gd name="T19" fmla="*/ 1060 h 1060"/>
                <a:gd name="T20" fmla="*/ 531 w 1062"/>
                <a:gd name="T21" fmla="*/ 25 h 1060"/>
                <a:gd name="T22" fmla="*/ 483 w 1062"/>
                <a:gd name="T23" fmla="*/ 27 h 1060"/>
                <a:gd name="T24" fmla="*/ 27 w 1062"/>
                <a:gd name="T25" fmla="*/ 483 h 1060"/>
                <a:gd name="T26" fmla="*/ 27 w 1062"/>
                <a:gd name="T27" fmla="*/ 578 h 1060"/>
                <a:gd name="T28" fmla="*/ 483 w 1062"/>
                <a:gd name="T29" fmla="*/ 1034 h 1060"/>
                <a:gd name="T30" fmla="*/ 579 w 1062"/>
                <a:gd name="T31" fmla="*/ 1034 h 1060"/>
                <a:gd name="T32" fmla="*/ 1035 w 1062"/>
                <a:gd name="T33" fmla="*/ 578 h 1060"/>
                <a:gd name="T34" fmla="*/ 1035 w 1062"/>
                <a:gd name="T35" fmla="*/ 483 h 1060"/>
                <a:gd name="T36" fmla="*/ 579 w 1062"/>
                <a:gd name="T37" fmla="*/ 27 h 1060"/>
                <a:gd name="T38" fmla="*/ 531 w 1062"/>
                <a:gd name="T39" fmla="*/ 25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62" h="1060">
                  <a:moveTo>
                    <a:pt x="531" y="1060"/>
                  </a:moveTo>
                  <a:cubicBezTo>
                    <a:pt x="514" y="1060"/>
                    <a:pt x="498" y="1059"/>
                    <a:pt x="481" y="1058"/>
                  </a:cubicBezTo>
                  <a:cubicBezTo>
                    <a:pt x="228" y="1034"/>
                    <a:pt x="27" y="833"/>
                    <a:pt x="4" y="580"/>
                  </a:cubicBezTo>
                  <a:cubicBezTo>
                    <a:pt x="0" y="547"/>
                    <a:pt x="0" y="514"/>
                    <a:pt x="4" y="481"/>
                  </a:cubicBezTo>
                  <a:cubicBezTo>
                    <a:pt x="27" y="228"/>
                    <a:pt x="228" y="27"/>
                    <a:pt x="481" y="3"/>
                  </a:cubicBezTo>
                  <a:cubicBezTo>
                    <a:pt x="514" y="0"/>
                    <a:pt x="548" y="0"/>
                    <a:pt x="581" y="3"/>
                  </a:cubicBezTo>
                  <a:cubicBezTo>
                    <a:pt x="834" y="27"/>
                    <a:pt x="1035" y="228"/>
                    <a:pt x="1058" y="481"/>
                  </a:cubicBezTo>
                  <a:cubicBezTo>
                    <a:pt x="1062" y="514"/>
                    <a:pt x="1062" y="547"/>
                    <a:pt x="1058" y="580"/>
                  </a:cubicBezTo>
                  <a:cubicBezTo>
                    <a:pt x="1035" y="833"/>
                    <a:pt x="834" y="1034"/>
                    <a:pt x="581" y="1058"/>
                  </a:cubicBezTo>
                  <a:cubicBezTo>
                    <a:pt x="564" y="1059"/>
                    <a:pt x="548" y="1060"/>
                    <a:pt x="531" y="1060"/>
                  </a:cubicBezTo>
                  <a:close/>
                  <a:moveTo>
                    <a:pt x="531" y="25"/>
                  </a:moveTo>
                  <a:cubicBezTo>
                    <a:pt x="515" y="25"/>
                    <a:pt x="499" y="25"/>
                    <a:pt x="483" y="27"/>
                  </a:cubicBezTo>
                  <a:cubicBezTo>
                    <a:pt x="242" y="50"/>
                    <a:pt x="50" y="241"/>
                    <a:pt x="27" y="483"/>
                  </a:cubicBezTo>
                  <a:cubicBezTo>
                    <a:pt x="24" y="514"/>
                    <a:pt x="24" y="546"/>
                    <a:pt x="27" y="578"/>
                  </a:cubicBezTo>
                  <a:cubicBezTo>
                    <a:pt x="50" y="819"/>
                    <a:pt x="242" y="1011"/>
                    <a:pt x="483" y="1034"/>
                  </a:cubicBezTo>
                  <a:cubicBezTo>
                    <a:pt x="515" y="1037"/>
                    <a:pt x="547" y="1037"/>
                    <a:pt x="579" y="1034"/>
                  </a:cubicBezTo>
                  <a:cubicBezTo>
                    <a:pt x="820" y="1011"/>
                    <a:pt x="1012" y="819"/>
                    <a:pt x="1035" y="578"/>
                  </a:cubicBezTo>
                  <a:cubicBezTo>
                    <a:pt x="1038" y="546"/>
                    <a:pt x="1038" y="514"/>
                    <a:pt x="1035" y="483"/>
                  </a:cubicBezTo>
                  <a:cubicBezTo>
                    <a:pt x="1012" y="241"/>
                    <a:pt x="820" y="50"/>
                    <a:pt x="579" y="27"/>
                  </a:cubicBezTo>
                  <a:cubicBezTo>
                    <a:pt x="563" y="25"/>
                    <a:pt x="547" y="25"/>
                    <a:pt x="531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152"/>
            <p:cNvSpPr>
              <a:spLocks noEditPoints="1"/>
            </p:cNvSpPr>
            <p:nvPr/>
          </p:nvSpPr>
          <p:spPr bwMode="auto">
            <a:xfrm>
              <a:off x="4267201" y="1969135"/>
              <a:ext cx="3657600" cy="3657600"/>
            </a:xfrm>
            <a:custGeom>
              <a:avLst/>
              <a:gdLst>
                <a:gd name="T0" fmla="*/ 576 w 1152"/>
                <a:gd name="T1" fmla="*/ 1152 h 1152"/>
                <a:gd name="T2" fmla="*/ 522 w 1152"/>
                <a:gd name="T3" fmla="*/ 1149 h 1152"/>
                <a:gd name="T4" fmla="*/ 3 w 1152"/>
                <a:gd name="T5" fmla="*/ 631 h 1152"/>
                <a:gd name="T6" fmla="*/ 3 w 1152"/>
                <a:gd name="T7" fmla="*/ 522 h 1152"/>
                <a:gd name="T8" fmla="*/ 522 w 1152"/>
                <a:gd name="T9" fmla="*/ 4 h 1152"/>
                <a:gd name="T10" fmla="*/ 630 w 1152"/>
                <a:gd name="T11" fmla="*/ 4 h 1152"/>
                <a:gd name="T12" fmla="*/ 1149 w 1152"/>
                <a:gd name="T13" fmla="*/ 522 h 1152"/>
                <a:gd name="T14" fmla="*/ 1149 w 1152"/>
                <a:gd name="T15" fmla="*/ 631 h 1152"/>
                <a:gd name="T16" fmla="*/ 630 w 1152"/>
                <a:gd name="T17" fmla="*/ 1149 h 1152"/>
                <a:gd name="T18" fmla="*/ 576 w 1152"/>
                <a:gd name="T19" fmla="*/ 1152 h 1152"/>
                <a:gd name="T20" fmla="*/ 576 w 1152"/>
                <a:gd name="T21" fmla="*/ 25 h 1152"/>
                <a:gd name="T22" fmla="*/ 524 w 1152"/>
                <a:gd name="T23" fmla="*/ 28 h 1152"/>
                <a:gd name="T24" fmla="*/ 27 w 1152"/>
                <a:gd name="T25" fmla="*/ 525 h 1152"/>
                <a:gd name="T26" fmla="*/ 27 w 1152"/>
                <a:gd name="T27" fmla="*/ 628 h 1152"/>
                <a:gd name="T28" fmla="*/ 524 w 1152"/>
                <a:gd name="T29" fmla="*/ 1125 h 1152"/>
                <a:gd name="T30" fmla="*/ 628 w 1152"/>
                <a:gd name="T31" fmla="*/ 1125 h 1152"/>
                <a:gd name="T32" fmla="*/ 1125 w 1152"/>
                <a:gd name="T33" fmla="*/ 628 h 1152"/>
                <a:gd name="T34" fmla="*/ 1125 w 1152"/>
                <a:gd name="T35" fmla="*/ 525 h 1152"/>
                <a:gd name="T36" fmla="*/ 628 w 1152"/>
                <a:gd name="T37" fmla="*/ 28 h 1152"/>
                <a:gd name="T38" fmla="*/ 576 w 1152"/>
                <a:gd name="T39" fmla="*/ 25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52" h="1152">
                  <a:moveTo>
                    <a:pt x="576" y="1152"/>
                  </a:moveTo>
                  <a:cubicBezTo>
                    <a:pt x="558" y="1152"/>
                    <a:pt x="540" y="1151"/>
                    <a:pt x="522" y="1149"/>
                  </a:cubicBezTo>
                  <a:cubicBezTo>
                    <a:pt x="247" y="1123"/>
                    <a:pt x="29" y="905"/>
                    <a:pt x="3" y="631"/>
                  </a:cubicBezTo>
                  <a:cubicBezTo>
                    <a:pt x="0" y="595"/>
                    <a:pt x="0" y="558"/>
                    <a:pt x="3" y="522"/>
                  </a:cubicBezTo>
                  <a:cubicBezTo>
                    <a:pt x="29" y="248"/>
                    <a:pt x="247" y="30"/>
                    <a:pt x="522" y="4"/>
                  </a:cubicBezTo>
                  <a:cubicBezTo>
                    <a:pt x="558" y="0"/>
                    <a:pt x="594" y="0"/>
                    <a:pt x="630" y="4"/>
                  </a:cubicBezTo>
                  <a:cubicBezTo>
                    <a:pt x="905" y="30"/>
                    <a:pt x="1123" y="248"/>
                    <a:pt x="1149" y="522"/>
                  </a:cubicBezTo>
                  <a:cubicBezTo>
                    <a:pt x="1152" y="558"/>
                    <a:pt x="1152" y="595"/>
                    <a:pt x="1149" y="631"/>
                  </a:cubicBezTo>
                  <a:cubicBezTo>
                    <a:pt x="1123" y="905"/>
                    <a:pt x="905" y="1123"/>
                    <a:pt x="630" y="1149"/>
                  </a:cubicBezTo>
                  <a:cubicBezTo>
                    <a:pt x="612" y="1151"/>
                    <a:pt x="594" y="1152"/>
                    <a:pt x="576" y="1152"/>
                  </a:cubicBezTo>
                  <a:close/>
                  <a:moveTo>
                    <a:pt x="576" y="25"/>
                  </a:moveTo>
                  <a:cubicBezTo>
                    <a:pt x="559" y="25"/>
                    <a:pt x="541" y="26"/>
                    <a:pt x="524" y="28"/>
                  </a:cubicBezTo>
                  <a:cubicBezTo>
                    <a:pt x="261" y="53"/>
                    <a:pt x="52" y="261"/>
                    <a:pt x="27" y="525"/>
                  </a:cubicBezTo>
                  <a:cubicBezTo>
                    <a:pt x="24" y="559"/>
                    <a:pt x="24" y="594"/>
                    <a:pt x="27" y="628"/>
                  </a:cubicBezTo>
                  <a:cubicBezTo>
                    <a:pt x="52" y="891"/>
                    <a:pt x="261" y="1100"/>
                    <a:pt x="524" y="1125"/>
                  </a:cubicBezTo>
                  <a:cubicBezTo>
                    <a:pt x="558" y="1128"/>
                    <a:pt x="594" y="1128"/>
                    <a:pt x="628" y="1125"/>
                  </a:cubicBezTo>
                  <a:cubicBezTo>
                    <a:pt x="891" y="1100"/>
                    <a:pt x="1100" y="891"/>
                    <a:pt x="1125" y="628"/>
                  </a:cubicBezTo>
                  <a:cubicBezTo>
                    <a:pt x="1128" y="594"/>
                    <a:pt x="1128" y="559"/>
                    <a:pt x="1125" y="525"/>
                  </a:cubicBezTo>
                  <a:cubicBezTo>
                    <a:pt x="1100" y="261"/>
                    <a:pt x="891" y="53"/>
                    <a:pt x="628" y="28"/>
                  </a:cubicBezTo>
                  <a:cubicBezTo>
                    <a:pt x="611" y="26"/>
                    <a:pt x="593" y="25"/>
                    <a:pt x="576" y="25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Freeform 153"/>
            <p:cNvSpPr/>
            <p:nvPr/>
          </p:nvSpPr>
          <p:spPr bwMode="auto">
            <a:xfrm>
              <a:off x="4105276" y="3194685"/>
              <a:ext cx="1809750" cy="1206500"/>
            </a:xfrm>
            <a:custGeom>
              <a:avLst/>
              <a:gdLst>
                <a:gd name="T0" fmla="*/ 190 w 570"/>
                <a:gd name="T1" fmla="*/ 0 h 380"/>
                <a:gd name="T2" fmla="*/ 281 w 570"/>
                <a:gd name="T3" fmla="*/ 23 h 380"/>
                <a:gd name="T4" fmla="*/ 289 w 570"/>
                <a:gd name="T5" fmla="*/ 28 h 380"/>
                <a:gd name="T6" fmla="*/ 289 w 570"/>
                <a:gd name="T7" fmla="*/ 28 h 380"/>
                <a:gd name="T8" fmla="*/ 570 w 570"/>
                <a:gd name="T9" fmla="*/ 190 h 380"/>
                <a:gd name="T10" fmla="*/ 289 w 570"/>
                <a:gd name="T11" fmla="*/ 353 h 380"/>
                <a:gd name="T12" fmla="*/ 289 w 570"/>
                <a:gd name="T13" fmla="*/ 353 h 380"/>
                <a:gd name="T14" fmla="*/ 281 w 570"/>
                <a:gd name="T15" fmla="*/ 357 h 380"/>
                <a:gd name="T16" fmla="*/ 190 w 570"/>
                <a:gd name="T17" fmla="*/ 380 h 380"/>
                <a:gd name="T18" fmla="*/ 0 w 570"/>
                <a:gd name="T19" fmla="*/ 190 h 380"/>
                <a:gd name="T20" fmla="*/ 190 w 570"/>
                <a:gd name="T21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0" h="380">
                  <a:moveTo>
                    <a:pt x="190" y="0"/>
                  </a:moveTo>
                  <a:cubicBezTo>
                    <a:pt x="223" y="0"/>
                    <a:pt x="254" y="9"/>
                    <a:pt x="281" y="23"/>
                  </a:cubicBezTo>
                  <a:cubicBezTo>
                    <a:pt x="289" y="28"/>
                    <a:pt x="289" y="28"/>
                    <a:pt x="289" y="28"/>
                  </a:cubicBezTo>
                  <a:cubicBezTo>
                    <a:pt x="289" y="28"/>
                    <a:pt x="289" y="28"/>
                    <a:pt x="289" y="28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289" y="353"/>
                    <a:pt x="289" y="353"/>
                    <a:pt x="289" y="353"/>
                  </a:cubicBezTo>
                  <a:cubicBezTo>
                    <a:pt x="289" y="353"/>
                    <a:pt x="289" y="353"/>
                    <a:pt x="289" y="353"/>
                  </a:cubicBezTo>
                  <a:cubicBezTo>
                    <a:pt x="281" y="357"/>
                    <a:pt x="281" y="357"/>
                    <a:pt x="281" y="357"/>
                  </a:cubicBezTo>
                  <a:cubicBezTo>
                    <a:pt x="254" y="372"/>
                    <a:pt x="223" y="380"/>
                    <a:pt x="190" y="380"/>
                  </a:cubicBezTo>
                  <a:cubicBezTo>
                    <a:pt x="85" y="380"/>
                    <a:pt x="0" y="295"/>
                    <a:pt x="0" y="190"/>
                  </a:cubicBezTo>
                  <a:cubicBezTo>
                    <a:pt x="0" y="85"/>
                    <a:pt x="85" y="0"/>
                    <a:pt x="190" y="0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Freeform 154"/>
            <p:cNvSpPr>
              <a:spLocks noEditPoints="1"/>
            </p:cNvSpPr>
            <p:nvPr/>
          </p:nvSpPr>
          <p:spPr bwMode="auto">
            <a:xfrm>
              <a:off x="4086226" y="3175635"/>
              <a:ext cx="1866900" cy="1244600"/>
            </a:xfrm>
            <a:custGeom>
              <a:avLst/>
              <a:gdLst>
                <a:gd name="T0" fmla="*/ 196 w 588"/>
                <a:gd name="T1" fmla="*/ 392 h 392"/>
                <a:gd name="T2" fmla="*/ 0 w 588"/>
                <a:gd name="T3" fmla="*/ 196 h 392"/>
                <a:gd name="T4" fmla="*/ 196 w 588"/>
                <a:gd name="T5" fmla="*/ 0 h 392"/>
                <a:gd name="T6" fmla="*/ 290 w 588"/>
                <a:gd name="T7" fmla="*/ 24 h 392"/>
                <a:gd name="T8" fmla="*/ 299 w 588"/>
                <a:gd name="T9" fmla="*/ 29 h 392"/>
                <a:gd name="T10" fmla="*/ 588 w 588"/>
                <a:gd name="T11" fmla="*/ 196 h 392"/>
                <a:gd name="T12" fmla="*/ 290 w 588"/>
                <a:gd name="T13" fmla="*/ 369 h 392"/>
                <a:gd name="T14" fmla="*/ 196 w 588"/>
                <a:gd name="T15" fmla="*/ 392 h 392"/>
                <a:gd name="T16" fmla="*/ 196 w 588"/>
                <a:gd name="T17" fmla="*/ 12 h 392"/>
                <a:gd name="T18" fmla="*/ 12 w 588"/>
                <a:gd name="T19" fmla="*/ 196 h 392"/>
                <a:gd name="T20" fmla="*/ 196 w 588"/>
                <a:gd name="T21" fmla="*/ 380 h 392"/>
                <a:gd name="T22" fmla="*/ 284 w 588"/>
                <a:gd name="T23" fmla="*/ 358 h 392"/>
                <a:gd name="T24" fmla="*/ 292 w 588"/>
                <a:gd name="T25" fmla="*/ 354 h 392"/>
                <a:gd name="T26" fmla="*/ 564 w 588"/>
                <a:gd name="T27" fmla="*/ 196 h 392"/>
                <a:gd name="T28" fmla="*/ 284 w 588"/>
                <a:gd name="T29" fmla="*/ 35 h 392"/>
                <a:gd name="T30" fmla="*/ 196 w 588"/>
                <a:gd name="T31" fmla="*/ 1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8" h="392">
                  <a:moveTo>
                    <a:pt x="196" y="392"/>
                  </a:moveTo>
                  <a:cubicBezTo>
                    <a:pt x="88" y="392"/>
                    <a:pt x="0" y="304"/>
                    <a:pt x="0" y="196"/>
                  </a:cubicBezTo>
                  <a:cubicBezTo>
                    <a:pt x="0" y="88"/>
                    <a:pt x="88" y="0"/>
                    <a:pt x="196" y="0"/>
                  </a:cubicBezTo>
                  <a:cubicBezTo>
                    <a:pt x="229" y="0"/>
                    <a:pt x="261" y="9"/>
                    <a:pt x="290" y="24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588" y="196"/>
                    <a:pt x="588" y="196"/>
                    <a:pt x="588" y="196"/>
                  </a:cubicBezTo>
                  <a:cubicBezTo>
                    <a:pt x="290" y="369"/>
                    <a:pt x="290" y="369"/>
                    <a:pt x="290" y="369"/>
                  </a:cubicBezTo>
                  <a:cubicBezTo>
                    <a:pt x="261" y="384"/>
                    <a:pt x="229" y="392"/>
                    <a:pt x="196" y="392"/>
                  </a:cubicBezTo>
                  <a:close/>
                  <a:moveTo>
                    <a:pt x="196" y="12"/>
                  </a:moveTo>
                  <a:cubicBezTo>
                    <a:pt x="95" y="12"/>
                    <a:pt x="12" y="95"/>
                    <a:pt x="12" y="196"/>
                  </a:cubicBezTo>
                  <a:cubicBezTo>
                    <a:pt x="12" y="298"/>
                    <a:pt x="95" y="380"/>
                    <a:pt x="196" y="380"/>
                  </a:cubicBezTo>
                  <a:cubicBezTo>
                    <a:pt x="227" y="380"/>
                    <a:pt x="257" y="373"/>
                    <a:pt x="284" y="358"/>
                  </a:cubicBezTo>
                  <a:cubicBezTo>
                    <a:pt x="292" y="354"/>
                    <a:pt x="292" y="354"/>
                    <a:pt x="292" y="354"/>
                  </a:cubicBezTo>
                  <a:cubicBezTo>
                    <a:pt x="564" y="196"/>
                    <a:pt x="564" y="196"/>
                    <a:pt x="564" y="196"/>
                  </a:cubicBezTo>
                  <a:cubicBezTo>
                    <a:pt x="284" y="35"/>
                    <a:pt x="284" y="35"/>
                    <a:pt x="284" y="35"/>
                  </a:cubicBezTo>
                  <a:cubicBezTo>
                    <a:pt x="257" y="20"/>
                    <a:pt x="227" y="12"/>
                    <a:pt x="196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Freeform 155"/>
            <p:cNvSpPr/>
            <p:nvPr/>
          </p:nvSpPr>
          <p:spPr bwMode="auto">
            <a:xfrm>
              <a:off x="4714877" y="3953511"/>
              <a:ext cx="1292225" cy="1736725"/>
            </a:xfrm>
            <a:custGeom>
              <a:avLst/>
              <a:gdLst>
                <a:gd name="T0" fmla="*/ 52 w 407"/>
                <a:gd name="T1" fmla="*/ 234 h 547"/>
                <a:gd name="T2" fmla="*/ 117 w 407"/>
                <a:gd name="T3" fmla="*/ 167 h 547"/>
                <a:gd name="T4" fmla="*/ 125 w 407"/>
                <a:gd name="T5" fmla="*/ 163 h 547"/>
                <a:gd name="T6" fmla="*/ 126 w 407"/>
                <a:gd name="T7" fmla="*/ 163 h 547"/>
                <a:gd name="T8" fmla="*/ 407 w 407"/>
                <a:gd name="T9" fmla="*/ 0 h 547"/>
                <a:gd name="T10" fmla="*/ 407 w 407"/>
                <a:gd name="T11" fmla="*/ 325 h 547"/>
                <a:gd name="T12" fmla="*/ 407 w 407"/>
                <a:gd name="T13" fmla="*/ 325 h 547"/>
                <a:gd name="T14" fmla="*/ 407 w 407"/>
                <a:gd name="T15" fmla="*/ 335 h 547"/>
                <a:gd name="T16" fmla="*/ 381 w 407"/>
                <a:gd name="T17" fmla="*/ 425 h 547"/>
                <a:gd name="T18" fmla="*/ 122 w 407"/>
                <a:gd name="T19" fmla="*/ 494 h 547"/>
                <a:gd name="T20" fmla="*/ 52 w 407"/>
                <a:gd name="T21" fmla="*/ 234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7">
                  <a:moveTo>
                    <a:pt x="52" y="234"/>
                  </a:moveTo>
                  <a:cubicBezTo>
                    <a:pt x="69" y="206"/>
                    <a:pt x="91" y="183"/>
                    <a:pt x="117" y="167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3"/>
                    <a:pt x="126" y="163"/>
                    <a:pt x="126" y="163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407" y="325"/>
                    <a:pt x="407" y="325"/>
                    <a:pt x="407" y="325"/>
                  </a:cubicBezTo>
                  <a:cubicBezTo>
                    <a:pt x="407" y="325"/>
                    <a:pt x="407" y="325"/>
                    <a:pt x="407" y="325"/>
                  </a:cubicBezTo>
                  <a:cubicBezTo>
                    <a:pt x="407" y="335"/>
                    <a:pt x="407" y="335"/>
                    <a:pt x="407" y="335"/>
                  </a:cubicBezTo>
                  <a:cubicBezTo>
                    <a:pt x="406" y="365"/>
                    <a:pt x="398" y="396"/>
                    <a:pt x="381" y="425"/>
                  </a:cubicBezTo>
                  <a:cubicBezTo>
                    <a:pt x="329" y="515"/>
                    <a:pt x="213" y="547"/>
                    <a:pt x="122" y="494"/>
                  </a:cubicBezTo>
                  <a:cubicBezTo>
                    <a:pt x="31" y="442"/>
                    <a:pt x="0" y="325"/>
                    <a:pt x="52" y="234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156"/>
            <p:cNvSpPr>
              <a:spLocks noEditPoints="1"/>
            </p:cNvSpPr>
            <p:nvPr/>
          </p:nvSpPr>
          <p:spPr bwMode="auto">
            <a:xfrm>
              <a:off x="4692651" y="3921760"/>
              <a:ext cx="1333500" cy="1701800"/>
            </a:xfrm>
            <a:custGeom>
              <a:avLst/>
              <a:gdLst>
                <a:gd name="T0" fmla="*/ 224 w 420"/>
                <a:gd name="T1" fmla="*/ 536 h 536"/>
                <a:gd name="T2" fmla="*/ 126 w 420"/>
                <a:gd name="T3" fmla="*/ 509 h 536"/>
                <a:gd name="T4" fmla="*/ 54 w 420"/>
                <a:gd name="T5" fmla="*/ 241 h 536"/>
                <a:gd name="T6" fmla="*/ 121 w 420"/>
                <a:gd name="T7" fmla="*/ 172 h 536"/>
                <a:gd name="T8" fmla="*/ 130 w 420"/>
                <a:gd name="T9" fmla="*/ 167 h 536"/>
                <a:gd name="T10" fmla="*/ 420 w 420"/>
                <a:gd name="T11" fmla="*/ 0 h 536"/>
                <a:gd name="T12" fmla="*/ 420 w 420"/>
                <a:gd name="T13" fmla="*/ 345 h 536"/>
                <a:gd name="T14" fmla="*/ 393 w 420"/>
                <a:gd name="T15" fmla="*/ 438 h 536"/>
                <a:gd name="T16" fmla="*/ 224 w 420"/>
                <a:gd name="T17" fmla="*/ 536 h 536"/>
                <a:gd name="T18" fmla="*/ 135 w 420"/>
                <a:gd name="T19" fmla="*/ 178 h 536"/>
                <a:gd name="T20" fmla="*/ 127 w 420"/>
                <a:gd name="T21" fmla="*/ 183 h 536"/>
                <a:gd name="T22" fmla="*/ 64 w 420"/>
                <a:gd name="T23" fmla="*/ 247 h 536"/>
                <a:gd name="T24" fmla="*/ 132 w 420"/>
                <a:gd name="T25" fmla="*/ 499 h 536"/>
                <a:gd name="T26" fmla="*/ 224 w 420"/>
                <a:gd name="T27" fmla="*/ 524 h 536"/>
                <a:gd name="T28" fmla="*/ 383 w 420"/>
                <a:gd name="T29" fmla="*/ 432 h 536"/>
                <a:gd name="T30" fmla="*/ 408 w 420"/>
                <a:gd name="T31" fmla="*/ 344 h 536"/>
                <a:gd name="T32" fmla="*/ 408 w 420"/>
                <a:gd name="T33" fmla="*/ 335 h 536"/>
                <a:gd name="T34" fmla="*/ 408 w 420"/>
                <a:gd name="T35" fmla="*/ 335 h 536"/>
                <a:gd name="T36" fmla="*/ 408 w 420"/>
                <a:gd name="T37" fmla="*/ 21 h 536"/>
                <a:gd name="T38" fmla="*/ 135 w 420"/>
                <a:gd name="T39" fmla="*/ 178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0" h="536">
                  <a:moveTo>
                    <a:pt x="224" y="536"/>
                  </a:moveTo>
                  <a:cubicBezTo>
                    <a:pt x="189" y="536"/>
                    <a:pt x="155" y="526"/>
                    <a:pt x="126" y="509"/>
                  </a:cubicBezTo>
                  <a:cubicBezTo>
                    <a:pt x="32" y="455"/>
                    <a:pt x="0" y="335"/>
                    <a:pt x="54" y="241"/>
                  </a:cubicBezTo>
                  <a:cubicBezTo>
                    <a:pt x="70" y="213"/>
                    <a:pt x="94" y="189"/>
                    <a:pt x="121" y="172"/>
                  </a:cubicBezTo>
                  <a:cubicBezTo>
                    <a:pt x="130" y="167"/>
                    <a:pt x="130" y="167"/>
                    <a:pt x="130" y="167"/>
                  </a:cubicBezTo>
                  <a:cubicBezTo>
                    <a:pt x="420" y="0"/>
                    <a:pt x="420" y="0"/>
                    <a:pt x="420" y="0"/>
                  </a:cubicBezTo>
                  <a:cubicBezTo>
                    <a:pt x="420" y="345"/>
                    <a:pt x="420" y="345"/>
                    <a:pt x="420" y="345"/>
                  </a:cubicBezTo>
                  <a:cubicBezTo>
                    <a:pt x="419" y="377"/>
                    <a:pt x="410" y="409"/>
                    <a:pt x="393" y="438"/>
                  </a:cubicBezTo>
                  <a:cubicBezTo>
                    <a:pt x="359" y="498"/>
                    <a:pt x="293" y="536"/>
                    <a:pt x="224" y="536"/>
                  </a:cubicBezTo>
                  <a:close/>
                  <a:moveTo>
                    <a:pt x="135" y="178"/>
                  </a:moveTo>
                  <a:cubicBezTo>
                    <a:pt x="127" y="183"/>
                    <a:pt x="127" y="183"/>
                    <a:pt x="127" y="183"/>
                  </a:cubicBezTo>
                  <a:cubicBezTo>
                    <a:pt x="101" y="198"/>
                    <a:pt x="80" y="221"/>
                    <a:pt x="64" y="247"/>
                  </a:cubicBezTo>
                  <a:cubicBezTo>
                    <a:pt x="14" y="335"/>
                    <a:pt x="44" y="448"/>
                    <a:pt x="132" y="499"/>
                  </a:cubicBezTo>
                  <a:cubicBezTo>
                    <a:pt x="160" y="515"/>
                    <a:pt x="191" y="524"/>
                    <a:pt x="224" y="524"/>
                  </a:cubicBezTo>
                  <a:cubicBezTo>
                    <a:pt x="289" y="524"/>
                    <a:pt x="350" y="488"/>
                    <a:pt x="383" y="432"/>
                  </a:cubicBezTo>
                  <a:cubicBezTo>
                    <a:pt x="398" y="405"/>
                    <a:pt x="407" y="375"/>
                    <a:pt x="408" y="344"/>
                  </a:cubicBezTo>
                  <a:cubicBezTo>
                    <a:pt x="408" y="335"/>
                    <a:pt x="408" y="335"/>
                    <a:pt x="408" y="335"/>
                  </a:cubicBezTo>
                  <a:cubicBezTo>
                    <a:pt x="408" y="335"/>
                    <a:pt x="408" y="335"/>
                    <a:pt x="408" y="335"/>
                  </a:cubicBezTo>
                  <a:cubicBezTo>
                    <a:pt x="408" y="21"/>
                    <a:pt x="408" y="21"/>
                    <a:pt x="408" y="21"/>
                  </a:cubicBezTo>
                  <a:lnTo>
                    <a:pt x="135" y="1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Freeform 157"/>
            <p:cNvSpPr/>
            <p:nvPr/>
          </p:nvSpPr>
          <p:spPr bwMode="auto">
            <a:xfrm>
              <a:off x="6184902" y="3953511"/>
              <a:ext cx="1292225" cy="1736725"/>
            </a:xfrm>
            <a:custGeom>
              <a:avLst/>
              <a:gdLst>
                <a:gd name="T0" fmla="*/ 26 w 407"/>
                <a:gd name="T1" fmla="*/ 425 h 547"/>
                <a:gd name="T2" fmla="*/ 0 w 407"/>
                <a:gd name="T3" fmla="*/ 335 h 547"/>
                <a:gd name="T4" fmla="*/ 0 w 407"/>
                <a:gd name="T5" fmla="*/ 325 h 547"/>
                <a:gd name="T6" fmla="*/ 0 w 407"/>
                <a:gd name="T7" fmla="*/ 325 h 547"/>
                <a:gd name="T8" fmla="*/ 0 w 407"/>
                <a:gd name="T9" fmla="*/ 0 h 547"/>
                <a:gd name="T10" fmla="*/ 281 w 407"/>
                <a:gd name="T11" fmla="*/ 163 h 547"/>
                <a:gd name="T12" fmla="*/ 282 w 407"/>
                <a:gd name="T13" fmla="*/ 163 h 547"/>
                <a:gd name="T14" fmla="*/ 290 w 407"/>
                <a:gd name="T15" fmla="*/ 167 h 547"/>
                <a:gd name="T16" fmla="*/ 355 w 407"/>
                <a:gd name="T17" fmla="*/ 234 h 547"/>
                <a:gd name="T18" fmla="*/ 285 w 407"/>
                <a:gd name="T19" fmla="*/ 494 h 547"/>
                <a:gd name="T20" fmla="*/ 26 w 407"/>
                <a:gd name="T21" fmla="*/ 425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7">
                  <a:moveTo>
                    <a:pt x="26" y="425"/>
                  </a:moveTo>
                  <a:cubicBezTo>
                    <a:pt x="9" y="396"/>
                    <a:pt x="1" y="365"/>
                    <a:pt x="0" y="335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90" y="167"/>
                    <a:pt x="290" y="167"/>
                    <a:pt x="290" y="167"/>
                  </a:cubicBezTo>
                  <a:cubicBezTo>
                    <a:pt x="316" y="183"/>
                    <a:pt x="338" y="206"/>
                    <a:pt x="355" y="234"/>
                  </a:cubicBezTo>
                  <a:cubicBezTo>
                    <a:pt x="407" y="325"/>
                    <a:pt x="376" y="442"/>
                    <a:pt x="285" y="494"/>
                  </a:cubicBezTo>
                  <a:cubicBezTo>
                    <a:pt x="194" y="547"/>
                    <a:pt x="78" y="515"/>
                    <a:pt x="26" y="425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Freeform 158"/>
            <p:cNvSpPr>
              <a:spLocks noEditPoints="1"/>
            </p:cNvSpPr>
            <p:nvPr/>
          </p:nvSpPr>
          <p:spPr bwMode="auto">
            <a:xfrm>
              <a:off x="6165851" y="3921760"/>
              <a:ext cx="1333500" cy="1701800"/>
            </a:xfrm>
            <a:custGeom>
              <a:avLst/>
              <a:gdLst>
                <a:gd name="T0" fmla="*/ 196 w 420"/>
                <a:gd name="T1" fmla="*/ 536 h 536"/>
                <a:gd name="T2" fmla="*/ 27 w 420"/>
                <a:gd name="T3" fmla="*/ 438 h 536"/>
                <a:gd name="T4" fmla="*/ 0 w 420"/>
                <a:gd name="T5" fmla="*/ 345 h 536"/>
                <a:gd name="T6" fmla="*/ 0 w 420"/>
                <a:gd name="T7" fmla="*/ 335 h 536"/>
                <a:gd name="T8" fmla="*/ 0 w 420"/>
                <a:gd name="T9" fmla="*/ 335 h 536"/>
                <a:gd name="T10" fmla="*/ 0 w 420"/>
                <a:gd name="T11" fmla="*/ 0 h 536"/>
                <a:gd name="T12" fmla="*/ 299 w 420"/>
                <a:gd name="T13" fmla="*/ 172 h 536"/>
                <a:gd name="T14" fmla="*/ 366 w 420"/>
                <a:gd name="T15" fmla="*/ 241 h 536"/>
                <a:gd name="T16" fmla="*/ 294 w 420"/>
                <a:gd name="T17" fmla="*/ 509 h 536"/>
                <a:gd name="T18" fmla="*/ 196 w 420"/>
                <a:gd name="T19" fmla="*/ 536 h 536"/>
                <a:gd name="T20" fmla="*/ 12 w 420"/>
                <a:gd name="T21" fmla="*/ 336 h 536"/>
                <a:gd name="T22" fmla="*/ 12 w 420"/>
                <a:gd name="T23" fmla="*/ 344 h 536"/>
                <a:gd name="T24" fmla="*/ 37 w 420"/>
                <a:gd name="T25" fmla="*/ 432 h 536"/>
                <a:gd name="T26" fmla="*/ 196 w 420"/>
                <a:gd name="T27" fmla="*/ 524 h 536"/>
                <a:gd name="T28" fmla="*/ 288 w 420"/>
                <a:gd name="T29" fmla="*/ 499 h 536"/>
                <a:gd name="T30" fmla="*/ 356 w 420"/>
                <a:gd name="T31" fmla="*/ 247 h 536"/>
                <a:gd name="T32" fmla="*/ 293 w 420"/>
                <a:gd name="T33" fmla="*/ 183 h 536"/>
                <a:gd name="T34" fmla="*/ 285 w 420"/>
                <a:gd name="T35" fmla="*/ 178 h 536"/>
                <a:gd name="T36" fmla="*/ 12 w 420"/>
                <a:gd name="T37" fmla="*/ 21 h 536"/>
                <a:gd name="T38" fmla="*/ 12 w 420"/>
                <a:gd name="T39" fmla="*/ 335 h 536"/>
                <a:gd name="T40" fmla="*/ 12 w 420"/>
                <a:gd name="T41" fmla="*/ 33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0" h="536">
                  <a:moveTo>
                    <a:pt x="196" y="536"/>
                  </a:moveTo>
                  <a:cubicBezTo>
                    <a:pt x="127" y="536"/>
                    <a:pt x="61" y="498"/>
                    <a:pt x="27" y="438"/>
                  </a:cubicBezTo>
                  <a:cubicBezTo>
                    <a:pt x="10" y="409"/>
                    <a:pt x="1" y="377"/>
                    <a:pt x="0" y="345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0" y="335"/>
                    <a:pt x="0" y="335"/>
                    <a:pt x="0" y="33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9" y="172"/>
                    <a:pt x="299" y="172"/>
                    <a:pt x="299" y="172"/>
                  </a:cubicBezTo>
                  <a:cubicBezTo>
                    <a:pt x="326" y="189"/>
                    <a:pt x="350" y="213"/>
                    <a:pt x="366" y="241"/>
                  </a:cubicBezTo>
                  <a:cubicBezTo>
                    <a:pt x="420" y="335"/>
                    <a:pt x="388" y="455"/>
                    <a:pt x="294" y="509"/>
                  </a:cubicBezTo>
                  <a:cubicBezTo>
                    <a:pt x="265" y="526"/>
                    <a:pt x="231" y="536"/>
                    <a:pt x="196" y="536"/>
                  </a:cubicBezTo>
                  <a:close/>
                  <a:moveTo>
                    <a:pt x="12" y="336"/>
                  </a:moveTo>
                  <a:cubicBezTo>
                    <a:pt x="12" y="344"/>
                    <a:pt x="12" y="344"/>
                    <a:pt x="12" y="344"/>
                  </a:cubicBezTo>
                  <a:cubicBezTo>
                    <a:pt x="13" y="375"/>
                    <a:pt x="22" y="405"/>
                    <a:pt x="37" y="432"/>
                  </a:cubicBezTo>
                  <a:cubicBezTo>
                    <a:pt x="70" y="488"/>
                    <a:pt x="131" y="524"/>
                    <a:pt x="196" y="524"/>
                  </a:cubicBezTo>
                  <a:cubicBezTo>
                    <a:pt x="229" y="524"/>
                    <a:pt x="260" y="515"/>
                    <a:pt x="288" y="499"/>
                  </a:cubicBezTo>
                  <a:cubicBezTo>
                    <a:pt x="376" y="448"/>
                    <a:pt x="406" y="335"/>
                    <a:pt x="356" y="247"/>
                  </a:cubicBezTo>
                  <a:cubicBezTo>
                    <a:pt x="340" y="221"/>
                    <a:pt x="319" y="198"/>
                    <a:pt x="293" y="183"/>
                  </a:cubicBezTo>
                  <a:cubicBezTo>
                    <a:pt x="285" y="178"/>
                    <a:pt x="285" y="178"/>
                    <a:pt x="285" y="178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335"/>
                    <a:pt x="12" y="335"/>
                    <a:pt x="12" y="335"/>
                  </a:cubicBezTo>
                  <a:lnTo>
                    <a:pt x="12" y="3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Freeform 159"/>
            <p:cNvSpPr/>
            <p:nvPr/>
          </p:nvSpPr>
          <p:spPr bwMode="auto">
            <a:xfrm>
              <a:off x="6276976" y="3194685"/>
              <a:ext cx="1809750" cy="1206500"/>
            </a:xfrm>
            <a:custGeom>
              <a:avLst/>
              <a:gdLst>
                <a:gd name="T0" fmla="*/ 380 w 570"/>
                <a:gd name="T1" fmla="*/ 380 h 380"/>
                <a:gd name="T2" fmla="*/ 289 w 570"/>
                <a:gd name="T3" fmla="*/ 357 h 380"/>
                <a:gd name="T4" fmla="*/ 281 w 570"/>
                <a:gd name="T5" fmla="*/ 353 h 380"/>
                <a:gd name="T6" fmla="*/ 281 w 570"/>
                <a:gd name="T7" fmla="*/ 353 h 380"/>
                <a:gd name="T8" fmla="*/ 0 w 570"/>
                <a:gd name="T9" fmla="*/ 190 h 380"/>
                <a:gd name="T10" fmla="*/ 281 w 570"/>
                <a:gd name="T11" fmla="*/ 28 h 380"/>
                <a:gd name="T12" fmla="*/ 281 w 570"/>
                <a:gd name="T13" fmla="*/ 28 h 380"/>
                <a:gd name="T14" fmla="*/ 289 w 570"/>
                <a:gd name="T15" fmla="*/ 23 h 380"/>
                <a:gd name="T16" fmla="*/ 380 w 570"/>
                <a:gd name="T17" fmla="*/ 0 h 380"/>
                <a:gd name="T18" fmla="*/ 570 w 570"/>
                <a:gd name="T19" fmla="*/ 190 h 380"/>
                <a:gd name="T20" fmla="*/ 380 w 570"/>
                <a:gd name="T21" fmla="*/ 38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0" h="380">
                  <a:moveTo>
                    <a:pt x="380" y="380"/>
                  </a:moveTo>
                  <a:cubicBezTo>
                    <a:pt x="347" y="380"/>
                    <a:pt x="316" y="372"/>
                    <a:pt x="289" y="357"/>
                  </a:cubicBezTo>
                  <a:cubicBezTo>
                    <a:pt x="281" y="353"/>
                    <a:pt x="281" y="353"/>
                    <a:pt x="281" y="353"/>
                  </a:cubicBezTo>
                  <a:cubicBezTo>
                    <a:pt x="281" y="353"/>
                    <a:pt x="281" y="353"/>
                    <a:pt x="281" y="35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89" y="23"/>
                    <a:pt x="289" y="23"/>
                    <a:pt x="289" y="23"/>
                  </a:cubicBezTo>
                  <a:cubicBezTo>
                    <a:pt x="316" y="9"/>
                    <a:pt x="347" y="0"/>
                    <a:pt x="380" y="0"/>
                  </a:cubicBezTo>
                  <a:cubicBezTo>
                    <a:pt x="485" y="0"/>
                    <a:pt x="570" y="85"/>
                    <a:pt x="570" y="190"/>
                  </a:cubicBezTo>
                  <a:cubicBezTo>
                    <a:pt x="570" y="295"/>
                    <a:pt x="485" y="380"/>
                    <a:pt x="380" y="380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160"/>
            <p:cNvSpPr>
              <a:spLocks noEditPoints="1"/>
            </p:cNvSpPr>
            <p:nvPr/>
          </p:nvSpPr>
          <p:spPr bwMode="auto">
            <a:xfrm>
              <a:off x="6238876" y="3175635"/>
              <a:ext cx="1866900" cy="1244600"/>
            </a:xfrm>
            <a:custGeom>
              <a:avLst/>
              <a:gdLst>
                <a:gd name="T0" fmla="*/ 392 w 588"/>
                <a:gd name="T1" fmla="*/ 392 h 392"/>
                <a:gd name="T2" fmla="*/ 392 w 588"/>
                <a:gd name="T3" fmla="*/ 392 h 392"/>
                <a:gd name="T4" fmla="*/ 298 w 588"/>
                <a:gd name="T5" fmla="*/ 369 h 392"/>
                <a:gd name="T6" fmla="*/ 289 w 588"/>
                <a:gd name="T7" fmla="*/ 364 h 392"/>
                <a:gd name="T8" fmla="*/ 0 w 588"/>
                <a:gd name="T9" fmla="*/ 196 h 392"/>
                <a:gd name="T10" fmla="*/ 298 w 588"/>
                <a:gd name="T11" fmla="*/ 24 h 392"/>
                <a:gd name="T12" fmla="*/ 392 w 588"/>
                <a:gd name="T13" fmla="*/ 0 h 392"/>
                <a:gd name="T14" fmla="*/ 530 w 588"/>
                <a:gd name="T15" fmla="*/ 58 h 392"/>
                <a:gd name="T16" fmla="*/ 588 w 588"/>
                <a:gd name="T17" fmla="*/ 196 h 392"/>
                <a:gd name="T18" fmla="*/ 392 w 588"/>
                <a:gd name="T19" fmla="*/ 392 h 392"/>
                <a:gd name="T20" fmla="*/ 296 w 588"/>
                <a:gd name="T21" fmla="*/ 354 h 392"/>
                <a:gd name="T22" fmla="*/ 304 w 588"/>
                <a:gd name="T23" fmla="*/ 358 h 392"/>
                <a:gd name="T24" fmla="*/ 392 w 588"/>
                <a:gd name="T25" fmla="*/ 380 h 392"/>
                <a:gd name="T26" fmla="*/ 576 w 588"/>
                <a:gd name="T27" fmla="*/ 196 h 392"/>
                <a:gd name="T28" fmla="*/ 522 w 588"/>
                <a:gd name="T29" fmla="*/ 66 h 392"/>
                <a:gd name="T30" fmla="*/ 392 w 588"/>
                <a:gd name="T31" fmla="*/ 12 h 392"/>
                <a:gd name="T32" fmla="*/ 304 w 588"/>
                <a:gd name="T33" fmla="*/ 35 h 392"/>
                <a:gd name="T34" fmla="*/ 296 w 588"/>
                <a:gd name="T35" fmla="*/ 39 h 392"/>
                <a:gd name="T36" fmla="*/ 24 w 588"/>
                <a:gd name="T37" fmla="*/ 196 h 392"/>
                <a:gd name="T38" fmla="*/ 296 w 588"/>
                <a:gd name="T39" fmla="*/ 35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88" h="392">
                  <a:moveTo>
                    <a:pt x="392" y="392"/>
                  </a:moveTo>
                  <a:cubicBezTo>
                    <a:pt x="392" y="392"/>
                    <a:pt x="392" y="392"/>
                    <a:pt x="392" y="392"/>
                  </a:cubicBezTo>
                  <a:cubicBezTo>
                    <a:pt x="359" y="392"/>
                    <a:pt x="327" y="384"/>
                    <a:pt x="298" y="369"/>
                  </a:cubicBezTo>
                  <a:cubicBezTo>
                    <a:pt x="289" y="364"/>
                    <a:pt x="289" y="364"/>
                    <a:pt x="289" y="364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298" y="24"/>
                    <a:pt x="298" y="24"/>
                    <a:pt x="298" y="24"/>
                  </a:cubicBezTo>
                  <a:cubicBezTo>
                    <a:pt x="327" y="9"/>
                    <a:pt x="359" y="0"/>
                    <a:pt x="392" y="0"/>
                  </a:cubicBezTo>
                  <a:cubicBezTo>
                    <a:pt x="444" y="0"/>
                    <a:pt x="493" y="21"/>
                    <a:pt x="530" y="58"/>
                  </a:cubicBezTo>
                  <a:cubicBezTo>
                    <a:pt x="567" y="95"/>
                    <a:pt x="588" y="144"/>
                    <a:pt x="588" y="196"/>
                  </a:cubicBezTo>
                  <a:cubicBezTo>
                    <a:pt x="588" y="304"/>
                    <a:pt x="500" y="392"/>
                    <a:pt x="392" y="392"/>
                  </a:cubicBezTo>
                  <a:close/>
                  <a:moveTo>
                    <a:pt x="296" y="354"/>
                  </a:moveTo>
                  <a:cubicBezTo>
                    <a:pt x="304" y="358"/>
                    <a:pt x="304" y="358"/>
                    <a:pt x="304" y="358"/>
                  </a:cubicBezTo>
                  <a:cubicBezTo>
                    <a:pt x="331" y="373"/>
                    <a:pt x="361" y="380"/>
                    <a:pt x="392" y="380"/>
                  </a:cubicBezTo>
                  <a:cubicBezTo>
                    <a:pt x="493" y="380"/>
                    <a:pt x="576" y="298"/>
                    <a:pt x="576" y="196"/>
                  </a:cubicBezTo>
                  <a:cubicBezTo>
                    <a:pt x="576" y="147"/>
                    <a:pt x="556" y="101"/>
                    <a:pt x="522" y="66"/>
                  </a:cubicBezTo>
                  <a:cubicBezTo>
                    <a:pt x="487" y="31"/>
                    <a:pt x="441" y="12"/>
                    <a:pt x="392" y="12"/>
                  </a:cubicBezTo>
                  <a:cubicBezTo>
                    <a:pt x="361" y="12"/>
                    <a:pt x="331" y="20"/>
                    <a:pt x="304" y="35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4" y="196"/>
                    <a:pt x="24" y="196"/>
                    <a:pt x="24" y="196"/>
                  </a:cubicBezTo>
                  <a:lnTo>
                    <a:pt x="296" y="3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161"/>
            <p:cNvSpPr/>
            <p:nvPr/>
          </p:nvSpPr>
          <p:spPr bwMode="auto">
            <a:xfrm>
              <a:off x="6184902" y="1908810"/>
              <a:ext cx="1292225" cy="1733550"/>
            </a:xfrm>
            <a:custGeom>
              <a:avLst/>
              <a:gdLst>
                <a:gd name="T0" fmla="*/ 355 w 407"/>
                <a:gd name="T1" fmla="*/ 312 h 546"/>
                <a:gd name="T2" fmla="*/ 290 w 407"/>
                <a:gd name="T3" fmla="*/ 379 h 546"/>
                <a:gd name="T4" fmla="*/ 282 w 407"/>
                <a:gd name="T5" fmla="*/ 384 h 546"/>
                <a:gd name="T6" fmla="*/ 281 w 407"/>
                <a:gd name="T7" fmla="*/ 384 h 546"/>
                <a:gd name="T8" fmla="*/ 0 w 407"/>
                <a:gd name="T9" fmla="*/ 546 h 546"/>
                <a:gd name="T10" fmla="*/ 0 w 407"/>
                <a:gd name="T11" fmla="*/ 222 h 546"/>
                <a:gd name="T12" fmla="*/ 0 w 407"/>
                <a:gd name="T13" fmla="*/ 221 h 546"/>
                <a:gd name="T14" fmla="*/ 0 w 407"/>
                <a:gd name="T15" fmla="*/ 212 h 546"/>
                <a:gd name="T16" fmla="*/ 26 w 407"/>
                <a:gd name="T17" fmla="*/ 122 h 546"/>
                <a:gd name="T18" fmla="*/ 285 w 407"/>
                <a:gd name="T19" fmla="*/ 53 h 546"/>
                <a:gd name="T20" fmla="*/ 355 w 407"/>
                <a:gd name="T21" fmla="*/ 312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6">
                  <a:moveTo>
                    <a:pt x="355" y="312"/>
                  </a:moveTo>
                  <a:cubicBezTo>
                    <a:pt x="338" y="341"/>
                    <a:pt x="316" y="363"/>
                    <a:pt x="290" y="379"/>
                  </a:cubicBezTo>
                  <a:cubicBezTo>
                    <a:pt x="282" y="384"/>
                    <a:pt x="282" y="384"/>
                    <a:pt x="282" y="384"/>
                  </a:cubicBezTo>
                  <a:cubicBezTo>
                    <a:pt x="281" y="384"/>
                    <a:pt x="281" y="384"/>
                    <a:pt x="281" y="384"/>
                  </a:cubicBezTo>
                  <a:cubicBezTo>
                    <a:pt x="0" y="546"/>
                    <a:pt x="0" y="546"/>
                    <a:pt x="0" y="54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" y="182"/>
                    <a:pt x="9" y="151"/>
                    <a:pt x="26" y="122"/>
                  </a:cubicBezTo>
                  <a:cubicBezTo>
                    <a:pt x="78" y="31"/>
                    <a:pt x="194" y="0"/>
                    <a:pt x="285" y="53"/>
                  </a:cubicBezTo>
                  <a:cubicBezTo>
                    <a:pt x="376" y="105"/>
                    <a:pt x="407" y="221"/>
                    <a:pt x="355" y="31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62"/>
            <p:cNvSpPr>
              <a:spLocks noEditPoints="1"/>
            </p:cNvSpPr>
            <p:nvPr/>
          </p:nvSpPr>
          <p:spPr bwMode="auto">
            <a:xfrm>
              <a:off x="6165851" y="1975485"/>
              <a:ext cx="1333500" cy="1701800"/>
            </a:xfrm>
            <a:custGeom>
              <a:avLst/>
              <a:gdLst>
                <a:gd name="T0" fmla="*/ 0 w 420"/>
                <a:gd name="T1" fmla="*/ 536 h 536"/>
                <a:gd name="T2" fmla="*/ 0 w 420"/>
                <a:gd name="T3" fmla="*/ 191 h 536"/>
                <a:gd name="T4" fmla="*/ 27 w 420"/>
                <a:gd name="T5" fmla="*/ 98 h 536"/>
                <a:gd name="T6" fmla="*/ 196 w 420"/>
                <a:gd name="T7" fmla="*/ 0 h 536"/>
                <a:gd name="T8" fmla="*/ 294 w 420"/>
                <a:gd name="T9" fmla="*/ 27 h 536"/>
                <a:gd name="T10" fmla="*/ 366 w 420"/>
                <a:gd name="T11" fmla="*/ 294 h 536"/>
                <a:gd name="T12" fmla="*/ 299 w 420"/>
                <a:gd name="T13" fmla="*/ 363 h 536"/>
                <a:gd name="T14" fmla="*/ 290 w 420"/>
                <a:gd name="T15" fmla="*/ 369 h 536"/>
                <a:gd name="T16" fmla="*/ 0 w 420"/>
                <a:gd name="T17" fmla="*/ 536 h 536"/>
                <a:gd name="T18" fmla="*/ 12 w 420"/>
                <a:gd name="T19" fmla="*/ 200 h 536"/>
                <a:gd name="T20" fmla="*/ 12 w 420"/>
                <a:gd name="T21" fmla="*/ 201 h 536"/>
                <a:gd name="T22" fmla="*/ 12 w 420"/>
                <a:gd name="T23" fmla="*/ 515 h 536"/>
                <a:gd name="T24" fmla="*/ 293 w 420"/>
                <a:gd name="T25" fmla="*/ 353 h 536"/>
                <a:gd name="T26" fmla="*/ 356 w 420"/>
                <a:gd name="T27" fmla="*/ 288 h 536"/>
                <a:gd name="T28" fmla="*/ 288 w 420"/>
                <a:gd name="T29" fmla="*/ 37 h 536"/>
                <a:gd name="T30" fmla="*/ 196 w 420"/>
                <a:gd name="T31" fmla="*/ 12 h 536"/>
                <a:gd name="T32" fmla="*/ 37 w 420"/>
                <a:gd name="T33" fmla="*/ 104 h 536"/>
                <a:gd name="T34" fmla="*/ 12 w 420"/>
                <a:gd name="T35" fmla="*/ 191 h 536"/>
                <a:gd name="T36" fmla="*/ 12 w 420"/>
                <a:gd name="T37" fmla="*/ 20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0" h="536">
                  <a:moveTo>
                    <a:pt x="0" y="536"/>
                  </a:moveTo>
                  <a:cubicBezTo>
                    <a:pt x="0" y="191"/>
                    <a:pt x="0" y="191"/>
                    <a:pt x="0" y="191"/>
                  </a:cubicBezTo>
                  <a:cubicBezTo>
                    <a:pt x="1" y="159"/>
                    <a:pt x="10" y="127"/>
                    <a:pt x="27" y="98"/>
                  </a:cubicBezTo>
                  <a:cubicBezTo>
                    <a:pt x="61" y="38"/>
                    <a:pt x="127" y="0"/>
                    <a:pt x="196" y="0"/>
                  </a:cubicBezTo>
                  <a:cubicBezTo>
                    <a:pt x="231" y="0"/>
                    <a:pt x="265" y="9"/>
                    <a:pt x="294" y="27"/>
                  </a:cubicBezTo>
                  <a:cubicBezTo>
                    <a:pt x="388" y="81"/>
                    <a:pt x="420" y="201"/>
                    <a:pt x="366" y="294"/>
                  </a:cubicBezTo>
                  <a:cubicBezTo>
                    <a:pt x="350" y="323"/>
                    <a:pt x="326" y="346"/>
                    <a:pt x="299" y="363"/>
                  </a:cubicBezTo>
                  <a:cubicBezTo>
                    <a:pt x="290" y="369"/>
                    <a:pt x="290" y="369"/>
                    <a:pt x="290" y="369"/>
                  </a:cubicBezTo>
                  <a:lnTo>
                    <a:pt x="0" y="536"/>
                  </a:lnTo>
                  <a:close/>
                  <a:moveTo>
                    <a:pt x="12" y="200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2" y="515"/>
                    <a:pt x="12" y="515"/>
                    <a:pt x="12" y="515"/>
                  </a:cubicBezTo>
                  <a:cubicBezTo>
                    <a:pt x="293" y="353"/>
                    <a:pt x="293" y="353"/>
                    <a:pt x="293" y="353"/>
                  </a:cubicBezTo>
                  <a:cubicBezTo>
                    <a:pt x="319" y="337"/>
                    <a:pt x="340" y="315"/>
                    <a:pt x="356" y="288"/>
                  </a:cubicBezTo>
                  <a:cubicBezTo>
                    <a:pt x="406" y="200"/>
                    <a:pt x="376" y="88"/>
                    <a:pt x="288" y="37"/>
                  </a:cubicBezTo>
                  <a:cubicBezTo>
                    <a:pt x="260" y="21"/>
                    <a:pt x="229" y="12"/>
                    <a:pt x="196" y="12"/>
                  </a:cubicBezTo>
                  <a:cubicBezTo>
                    <a:pt x="131" y="12"/>
                    <a:pt x="70" y="47"/>
                    <a:pt x="37" y="104"/>
                  </a:cubicBezTo>
                  <a:cubicBezTo>
                    <a:pt x="22" y="131"/>
                    <a:pt x="13" y="161"/>
                    <a:pt x="12" y="191"/>
                  </a:cubicBezTo>
                  <a:lnTo>
                    <a:pt x="12" y="2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163"/>
            <p:cNvSpPr/>
            <p:nvPr/>
          </p:nvSpPr>
          <p:spPr bwMode="auto">
            <a:xfrm>
              <a:off x="4714877" y="1908810"/>
              <a:ext cx="1292225" cy="1733550"/>
            </a:xfrm>
            <a:custGeom>
              <a:avLst/>
              <a:gdLst>
                <a:gd name="T0" fmla="*/ 381 w 407"/>
                <a:gd name="T1" fmla="*/ 122 h 546"/>
                <a:gd name="T2" fmla="*/ 407 w 407"/>
                <a:gd name="T3" fmla="*/ 212 h 546"/>
                <a:gd name="T4" fmla="*/ 407 w 407"/>
                <a:gd name="T5" fmla="*/ 221 h 546"/>
                <a:gd name="T6" fmla="*/ 407 w 407"/>
                <a:gd name="T7" fmla="*/ 222 h 546"/>
                <a:gd name="T8" fmla="*/ 407 w 407"/>
                <a:gd name="T9" fmla="*/ 546 h 546"/>
                <a:gd name="T10" fmla="*/ 126 w 407"/>
                <a:gd name="T11" fmla="*/ 384 h 546"/>
                <a:gd name="T12" fmla="*/ 125 w 407"/>
                <a:gd name="T13" fmla="*/ 384 h 546"/>
                <a:gd name="T14" fmla="*/ 117 w 407"/>
                <a:gd name="T15" fmla="*/ 379 h 546"/>
                <a:gd name="T16" fmla="*/ 52 w 407"/>
                <a:gd name="T17" fmla="*/ 312 h 546"/>
                <a:gd name="T18" fmla="*/ 122 w 407"/>
                <a:gd name="T19" fmla="*/ 53 h 546"/>
                <a:gd name="T20" fmla="*/ 381 w 407"/>
                <a:gd name="T21" fmla="*/ 122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6">
                  <a:moveTo>
                    <a:pt x="381" y="122"/>
                  </a:moveTo>
                  <a:cubicBezTo>
                    <a:pt x="398" y="151"/>
                    <a:pt x="406" y="182"/>
                    <a:pt x="407" y="212"/>
                  </a:cubicBezTo>
                  <a:cubicBezTo>
                    <a:pt x="407" y="221"/>
                    <a:pt x="407" y="221"/>
                    <a:pt x="407" y="221"/>
                  </a:cubicBezTo>
                  <a:cubicBezTo>
                    <a:pt x="407" y="222"/>
                    <a:pt x="407" y="222"/>
                    <a:pt x="407" y="222"/>
                  </a:cubicBezTo>
                  <a:cubicBezTo>
                    <a:pt x="407" y="546"/>
                    <a:pt x="407" y="546"/>
                    <a:pt x="407" y="546"/>
                  </a:cubicBezTo>
                  <a:cubicBezTo>
                    <a:pt x="126" y="384"/>
                    <a:pt x="126" y="384"/>
                    <a:pt x="126" y="384"/>
                  </a:cubicBezTo>
                  <a:cubicBezTo>
                    <a:pt x="125" y="384"/>
                    <a:pt x="125" y="384"/>
                    <a:pt x="125" y="384"/>
                  </a:cubicBezTo>
                  <a:cubicBezTo>
                    <a:pt x="117" y="379"/>
                    <a:pt x="117" y="379"/>
                    <a:pt x="117" y="379"/>
                  </a:cubicBezTo>
                  <a:cubicBezTo>
                    <a:pt x="91" y="363"/>
                    <a:pt x="69" y="341"/>
                    <a:pt x="52" y="312"/>
                  </a:cubicBezTo>
                  <a:cubicBezTo>
                    <a:pt x="0" y="221"/>
                    <a:pt x="31" y="105"/>
                    <a:pt x="122" y="53"/>
                  </a:cubicBezTo>
                  <a:cubicBezTo>
                    <a:pt x="213" y="0"/>
                    <a:pt x="329" y="31"/>
                    <a:pt x="381" y="122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Freeform 164"/>
            <p:cNvSpPr>
              <a:spLocks noEditPoints="1"/>
            </p:cNvSpPr>
            <p:nvPr/>
          </p:nvSpPr>
          <p:spPr bwMode="auto">
            <a:xfrm>
              <a:off x="4759327" y="1975485"/>
              <a:ext cx="1266825" cy="1701800"/>
            </a:xfrm>
            <a:custGeom>
              <a:avLst/>
              <a:gdLst>
                <a:gd name="T0" fmla="*/ 399 w 399"/>
                <a:gd name="T1" fmla="*/ 536 h 536"/>
                <a:gd name="T2" fmla="*/ 100 w 399"/>
                <a:gd name="T3" fmla="*/ 364 h 536"/>
                <a:gd name="T4" fmla="*/ 33 w 399"/>
                <a:gd name="T5" fmla="*/ 294 h 536"/>
                <a:gd name="T6" fmla="*/ 13 w 399"/>
                <a:gd name="T7" fmla="*/ 146 h 536"/>
                <a:gd name="T8" fmla="*/ 105 w 399"/>
                <a:gd name="T9" fmla="*/ 27 h 536"/>
                <a:gd name="T10" fmla="*/ 203 w 399"/>
                <a:gd name="T11" fmla="*/ 0 h 536"/>
                <a:gd name="T12" fmla="*/ 372 w 399"/>
                <a:gd name="T13" fmla="*/ 98 h 536"/>
                <a:gd name="T14" fmla="*/ 399 w 399"/>
                <a:gd name="T15" fmla="*/ 191 h 536"/>
                <a:gd name="T16" fmla="*/ 399 w 399"/>
                <a:gd name="T17" fmla="*/ 200 h 536"/>
                <a:gd name="T18" fmla="*/ 399 w 399"/>
                <a:gd name="T19" fmla="*/ 201 h 536"/>
                <a:gd name="T20" fmla="*/ 399 w 399"/>
                <a:gd name="T21" fmla="*/ 536 h 536"/>
                <a:gd name="T22" fmla="*/ 114 w 399"/>
                <a:gd name="T23" fmla="*/ 358 h 536"/>
                <a:gd name="T24" fmla="*/ 115 w 399"/>
                <a:gd name="T25" fmla="*/ 358 h 536"/>
                <a:gd name="T26" fmla="*/ 387 w 399"/>
                <a:gd name="T27" fmla="*/ 515 h 536"/>
                <a:gd name="T28" fmla="*/ 387 w 399"/>
                <a:gd name="T29" fmla="*/ 201 h 536"/>
                <a:gd name="T30" fmla="*/ 387 w 399"/>
                <a:gd name="T31" fmla="*/ 200 h 536"/>
                <a:gd name="T32" fmla="*/ 387 w 399"/>
                <a:gd name="T33" fmla="*/ 191 h 536"/>
                <a:gd name="T34" fmla="*/ 362 w 399"/>
                <a:gd name="T35" fmla="*/ 104 h 536"/>
                <a:gd name="T36" fmla="*/ 203 w 399"/>
                <a:gd name="T37" fmla="*/ 12 h 536"/>
                <a:gd name="T38" fmla="*/ 111 w 399"/>
                <a:gd name="T39" fmla="*/ 37 h 536"/>
                <a:gd name="T40" fmla="*/ 25 w 399"/>
                <a:gd name="T41" fmla="*/ 149 h 536"/>
                <a:gd name="T42" fmla="*/ 43 w 399"/>
                <a:gd name="T43" fmla="*/ 288 h 536"/>
                <a:gd name="T44" fmla="*/ 106 w 399"/>
                <a:gd name="T45" fmla="*/ 353 h 536"/>
                <a:gd name="T46" fmla="*/ 114 w 399"/>
                <a:gd name="T47" fmla="*/ 358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9" h="536">
                  <a:moveTo>
                    <a:pt x="399" y="536"/>
                  </a:moveTo>
                  <a:cubicBezTo>
                    <a:pt x="100" y="364"/>
                    <a:pt x="100" y="364"/>
                    <a:pt x="100" y="364"/>
                  </a:cubicBezTo>
                  <a:cubicBezTo>
                    <a:pt x="73" y="346"/>
                    <a:pt x="49" y="323"/>
                    <a:pt x="33" y="294"/>
                  </a:cubicBezTo>
                  <a:cubicBezTo>
                    <a:pt x="7" y="249"/>
                    <a:pt x="0" y="196"/>
                    <a:pt x="13" y="146"/>
                  </a:cubicBezTo>
                  <a:cubicBezTo>
                    <a:pt x="27" y="95"/>
                    <a:pt x="59" y="53"/>
                    <a:pt x="105" y="27"/>
                  </a:cubicBezTo>
                  <a:cubicBezTo>
                    <a:pt x="134" y="9"/>
                    <a:pt x="168" y="0"/>
                    <a:pt x="203" y="0"/>
                  </a:cubicBezTo>
                  <a:cubicBezTo>
                    <a:pt x="272" y="0"/>
                    <a:pt x="338" y="38"/>
                    <a:pt x="372" y="98"/>
                  </a:cubicBezTo>
                  <a:cubicBezTo>
                    <a:pt x="389" y="127"/>
                    <a:pt x="398" y="159"/>
                    <a:pt x="399" y="191"/>
                  </a:cubicBezTo>
                  <a:cubicBezTo>
                    <a:pt x="399" y="200"/>
                    <a:pt x="399" y="200"/>
                    <a:pt x="399" y="200"/>
                  </a:cubicBezTo>
                  <a:cubicBezTo>
                    <a:pt x="399" y="201"/>
                    <a:pt x="399" y="201"/>
                    <a:pt x="399" y="201"/>
                  </a:cubicBezTo>
                  <a:lnTo>
                    <a:pt x="399" y="536"/>
                  </a:lnTo>
                  <a:close/>
                  <a:moveTo>
                    <a:pt x="114" y="358"/>
                  </a:moveTo>
                  <a:cubicBezTo>
                    <a:pt x="115" y="358"/>
                    <a:pt x="115" y="358"/>
                    <a:pt x="115" y="358"/>
                  </a:cubicBezTo>
                  <a:cubicBezTo>
                    <a:pt x="387" y="515"/>
                    <a:pt x="387" y="515"/>
                    <a:pt x="387" y="515"/>
                  </a:cubicBezTo>
                  <a:cubicBezTo>
                    <a:pt x="387" y="201"/>
                    <a:pt x="387" y="201"/>
                    <a:pt x="387" y="201"/>
                  </a:cubicBezTo>
                  <a:cubicBezTo>
                    <a:pt x="387" y="200"/>
                    <a:pt x="387" y="200"/>
                    <a:pt x="387" y="200"/>
                  </a:cubicBezTo>
                  <a:cubicBezTo>
                    <a:pt x="387" y="191"/>
                    <a:pt x="387" y="191"/>
                    <a:pt x="387" y="191"/>
                  </a:cubicBezTo>
                  <a:cubicBezTo>
                    <a:pt x="386" y="161"/>
                    <a:pt x="377" y="131"/>
                    <a:pt x="362" y="104"/>
                  </a:cubicBezTo>
                  <a:cubicBezTo>
                    <a:pt x="329" y="47"/>
                    <a:pt x="268" y="12"/>
                    <a:pt x="203" y="12"/>
                  </a:cubicBezTo>
                  <a:cubicBezTo>
                    <a:pt x="170" y="12"/>
                    <a:pt x="139" y="21"/>
                    <a:pt x="111" y="37"/>
                  </a:cubicBezTo>
                  <a:cubicBezTo>
                    <a:pt x="68" y="61"/>
                    <a:pt x="38" y="101"/>
                    <a:pt x="25" y="149"/>
                  </a:cubicBezTo>
                  <a:cubicBezTo>
                    <a:pt x="12" y="196"/>
                    <a:pt x="19" y="246"/>
                    <a:pt x="43" y="288"/>
                  </a:cubicBezTo>
                  <a:cubicBezTo>
                    <a:pt x="59" y="315"/>
                    <a:pt x="80" y="337"/>
                    <a:pt x="106" y="353"/>
                  </a:cubicBezTo>
                  <a:lnTo>
                    <a:pt x="114" y="3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Oval 165"/>
            <p:cNvSpPr>
              <a:spLocks noChangeArrowheads="1"/>
            </p:cNvSpPr>
            <p:nvPr/>
          </p:nvSpPr>
          <p:spPr bwMode="auto">
            <a:xfrm>
              <a:off x="6410326" y="4623435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7" name="Freeform 166"/>
            <p:cNvSpPr>
              <a:spLocks noEditPoints="1"/>
            </p:cNvSpPr>
            <p:nvPr/>
          </p:nvSpPr>
          <p:spPr bwMode="auto">
            <a:xfrm>
              <a:off x="6651626" y="4798061"/>
              <a:ext cx="323850" cy="396875"/>
            </a:xfrm>
            <a:custGeom>
              <a:avLst/>
              <a:gdLst>
                <a:gd name="T0" fmla="*/ 5 w 102"/>
                <a:gd name="T1" fmla="*/ 9 h 125"/>
                <a:gd name="T2" fmla="*/ 0 w 102"/>
                <a:gd name="T3" fmla="*/ 14 h 125"/>
                <a:gd name="T4" fmla="*/ 0 w 102"/>
                <a:gd name="T5" fmla="*/ 120 h 125"/>
                <a:gd name="T6" fmla="*/ 5 w 102"/>
                <a:gd name="T7" fmla="*/ 125 h 125"/>
                <a:gd name="T8" fmla="*/ 11 w 102"/>
                <a:gd name="T9" fmla="*/ 120 h 125"/>
                <a:gd name="T10" fmla="*/ 11 w 102"/>
                <a:gd name="T11" fmla="*/ 14 h 125"/>
                <a:gd name="T12" fmla="*/ 5 w 102"/>
                <a:gd name="T13" fmla="*/ 9 h 125"/>
                <a:gd name="T14" fmla="*/ 59 w 102"/>
                <a:gd name="T15" fmla="*/ 15 h 125"/>
                <a:gd name="T16" fmla="*/ 15 w 102"/>
                <a:gd name="T17" fmla="*/ 16 h 125"/>
                <a:gd name="T18" fmla="*/ 15 w 102"/>
                <a:gd name="T19" fmla="*/ 72 h 125"/>
                <a:gd name="T20" fmla="*/ 59 w 102"/>
                <a:gd name="T21" fmla="*/ 71 h 125"/>
                <a:gd name="T22" fmla="*/ 102 w 102"/>
                <a:gd name="T23" fmla="*/ 68 h 125"/>
                <a:gd name="T24" fmla="*/ 102 w 102"/>
                <a:gd name="T25" fmla="*/ 12 h 125"/>
                <a:gd name="T26" fmla="*/ 59 w 102"/>
                <a:gd name="T27" fmla="*/ 1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125">
                  <a:moveTo>
                    <a:pt x="5" y="9"/>
                  </a:moveTo>
                  <a:cubicBezTo>
                    <a:pt x="3" y="9"/>
                    <a:pt x="0" y="11"/>
                    <a:pt x="0" y="14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3" y="125"/>
                    <a:pt x="5" y="125"/>
                  </a:cubicBezTo>
                  <a:cubicBezTo>
                    <a:pt x="8" y="125"/>
                    <a:pt x="11" y="122"/>
                    <a:pt x="11" y="12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1"/>
                    <a:pt x="8" y="9"/>
                    <a:pt x="5" y="9"/>
                  </a:cubicBezTo>
                  <a:close/>
                  <a:moveTo>
                    <a:pt x="59" y="15"/>
                  </a:moveTo>
                  <a:cubicBezTo>
                    <a:pt x="30" y="0"/>
                    <a:pt x="15" y="16"/>
                    <a:pt x="15" y="16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2"/>
                    <a:pt x="30" y="56"/>
                    <a:pt x="59" y="71"/>
                  </a:cubicBezTo>
                  <a:cubicBezTo>
                    <a:pt x="88" y="86"/>
                    <a:pt x="102" y="68"/>
                    <a:pt x="102" y="68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88" y="30"/>
                    <a:pt x="59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Oval 167"/>
            <p:cNvSpPr>
              <a:spLocks noChangeArrowheads="1"/>
            </p:cNvSpPr>
            <p:nvPr/>
          </p:nvSpPr>
          <p:spPr bwMode="auto">
            <a:xfrm>
              <a:off x="5026026" y="4623435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9" name="Freeform 168"/>
            <p:cNvSpPr>
              <a:spLocks noEditPoints="1"/>
            </p:cNvSpPr>
            <p:nvPr/>
          </p:nvSpPr>
          <p:spPr bwMode="auto">
            <a:xfrm>
              <a:off x="5248276" y="4804410"/>
              <a:ext cx="311150" cy="393700"/>
            </a:xfrm>
            <a:custGeom>
              <a:avLst/>
              <a:gdLst>
                <a:gd name="T0" fmla="*/ 142 w 196"/>
                <a:gd name="T1" fmla="*/ 72 h 248"/>
                <a:gd name="T2" fmla="*/ 34 w 196"/>
                <a:gd name="T3" fmla="*/ 72 h 248"/>
                <a:gd name="T4" fmla="*/ 34 w 196"/>
                <a:gd name="T5" fmla="*/ 88 h 248"/>
                <a:gd name="T6" fmla="*/ 142 w 196"/>
                <a:gd name="T7" fmla="*/ 88 h 248"/>
                <a:gd name="T8" fmla="*/ 142 w 196"/>
                <a:gd name="T9" fmla="*/ 72 h 248"/>
                <a:gd name="T10" fmla="*/ 142 w 196"/>
                <a:gd name="T11" fmla="*/ 42 h 248"/>
                <a:gd name="T12" fmla="*/ 34 w 196"/>
                <a:gd name="T13" fmla="*/ 42 h 248"/>
                <a:gd name="T14" fmla="*/ 34 w 196"/>
                <a:gd name="T15" fmla="*/ 56 h 248"/>
                <a:gd name="T16" fmla="*/ 142 w 196"/>
                <a:gd name="T17" fmla="*/ 56 h 248"/>
                <a:gd name="T18" fmla="*/ 142 w 196"/>
                <a:gd name="T19" fmla="*/ 42 h 248"/>
                <a:gd name="T20" fmla="*/ 34 w 196"/>
                <a:gd name="T21" fmla="*/ 148 h 248"/>
                <a:gd name="T22" fmla="*/ 88 w 196"/>
                <a:gd name="T23" fmla="*/ 148 h 248"/>
                <a:gd name="T24" fmla="*/ 88 w 196"/>
                <a:gd name="T25" fmla="*/ 132 h 248"/>
                <a:gd name="T26" fmla="*/ 34 w 196"/>
                <a:gd name="T27" fmla="*/ 132 h 248"/>
                <a:gd name="T28" fmla="*/ 34 w 196"/>
                <a:gd name="T29" fmla="*/ 148 h 248"/>
                <a:gd name="T30" fmla="*/ 176 w 196"/>
                <a:gd name="T31" fmla="*/ 22 h 248"/>
                <a:gd name="T32" fmla="*/ 176 w 196"/>
                <a:gd name="T33" fmla="*/ 0 h 248"/>
                <a:gd name="T34" fmla="*/ 0 w 196"/>
                <a:gd name="T35" fmla="*/ 0 h 248"/>
                <a:gd name="T36" fmla="*/ 0 w 196"/>
                <a:gd name="T37" fmla="*/ 226 h 248"/>
                <a:gd name="T38" fmla="*/ 22 w 196"/>
                <a:gd name="T39" fmla="*/ 226 h 248"/>
                <a:gd name="T40" fmla="*/ 22 w 196"/>
                <a:gd name="T41" fmla="*/ 248 h 248"/>
                <a:gd name="T42" fmla="*/ 140 w 196"/>
                <a:gd name="T43" fmla="*/ 248 h 248"/>
                <a:gd name="T44" fmla="*/ 196 w 196"/>
                <a:gd name="T45" fmla="*/ 248 h 248"/>
                <a:gd name="T46" fmla="*/ 196 w 196"/>
                <a:gd name="T47" fmla="*/ 190 h 248"/>
                <a:gd name="T48" fmla="*/ 196 w 196"/>
                <a:gd name="T49" fmla="*/ 22 h 248"/>
                <a:gd name="T50" fmla="*/ 176 w 196"/>
                <a:gd name="T51" fmla="*/ 22 h 248"/>
                <a:gd name="T52" fmla="*/ 12 w 196"/>
                <a:gd name="T53" fmla="*/ 214 h 248"/>
                <a:gd name="T54" fmla="*/ 12 w 196"/>
                <a:gd name="T55" fmla="*/ 12 h 248"/>
                <a:gd name="T56" fmla="*/ 162 w 196"/>
                <a:gd name="T57" fmla="*/ 12 h 248"/>
                <a:gd name="T58" fmla="*/ 162 w 196"/>
                <a:gd name="T59" fmla="*/ 164 h 248"/>
                <a:gd name="T60" fmla="*/ 112 w 196"/>
                <a:gd name="T61" fmla="*/ 164 h 248"/>
                <a:gd name="T62" fmla="*/ 112 w 196"/>
                <a:gd name="T63" fmla="*/ 214 h 248"/>
                <a:gd name="T64" fmla="*/ 12 w 196"/>
                <a:gd name="T65" fmla="*/ 214 h 248"/>
                <a:gd name="T66" fmla="*/ 184 w 196"/>
                <a:gd name="T67" fmla="*/ 184 h 248"/>
                <a:gd name="T68" fmla="*/ 184 w 196"/>
                <a:gd name="T69" fmla="*/ 236 h 248"/>
                <a:gd name="T70" fmla="*/ 134 w 196"/>
                <a:gd name="T71" fmla="*/ 236 h 248"/>
                <a:gd name="T72" fmla="*/ 34 w 196"/>
                <a:gd name="T73" fmla="*/ 236 h 248"/>
                <a:gd name="T74" fmla="*/ 34 w 196"/>
                <a:gd name="T75" fmla="*/ 226 h 248"/>
                <a:gd name="T76" fmla="*/ 118 w 196"/>
                <a:gd name="T77" fmla="*/ 226 h 248"/>
                <a:gd name="T78" fmla="*/ 176 w 196"/>
                <a:gd name="T79" fmla="*/ 170 h 248"/>
                <a:gd name="T80" fmla="*/ 176 w 196"/>
                <a:gd name="T81" fmla="*/ 34 h 248"/>
                <a:gd name="T82" fmla="*/ 184 w 196"/>
                <a:gd name="T83" fmla="*/ 34 h 248"/>
                <a:gd name="T84" fmla="*/ 184 w 196"/>
                <a:gd name="T85" fmla="*/ 184 h 248"/>
                <a:gd name="T86" fmla="*/ 142 w 196"/>
                <a:gd name="T87" fmla="*/ 102 h 248"/>
                <a:gd name="T88" fmla="*/ 34 w 196"/>
                <a:gd name="T89" fmla="*/ 102 h 248"/>
                <a:gd name="T90" fmla="*/ 34 w 196"/>
                <a:gd name="T91" fmla="*/ 118 h 248"/>
                <a:gd name="T92" fmla="*/ 142 w 196"/>
                <a:gd name="T93" fmla="*/ 118 h 248"/>
                <a:gd name="T94" fmla="*/ 142 w 196"/>
                <a:gd name="T95" fmla="*/ 10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6" h="248">
                  <a:moveTo>
                    <a:pt x="142" y="72"/>
                  </a:moveTo>
                  <a:lnTo>
                    <a:pt x="34" y="72"/>
                  </a:lnTo>
                  <a:lnTo>
                    <a:pt x="34" y="88"/>
                  </a:lnTo>
                  <a:lnTo>
                    <a:pt x="142" y="88"/>
                  </a:lnTo>
                  <a:lnTo>
                    <a:pt x="142" y="72"/>
                  </a:lnTo>
                  <a:close/>
                  <a:moveTo>
                    <a:pt x="142" y="42"/>
                  </a:moveTo>
                  <a:lnTo>
                    <a:pt x="34" y="42"/>
                  </a:lnTo>
                  <a:lnTo>
                    <a:pt x="34" y="56"/>
                  </a:lnTo>
                  <a:lnTo>
                    <a:pt x="142" y="56"/>
                  </a:lnTo>
                  <a:lnTo>
                    <a:pt x="142" y="42"/>
                  </a:lnTo>
                  <a:close/>
                  <a:moveTo>
                    <a:pt x="34" y="148"/>
                  </a:moveTo>
                  <a:lnTo>
                    <a:pt x="88" y="148"/>
                  </a:lnTo>
                  <a:lnTo>
                    <a:pt x="88" y="132"/>
                  </a:lnTo>
                  <a:lnTo>
                    <a:pt x="34" y="132"/>
                  </a:lnTo>
                  <a:lnTo>
                    <a:pt x="34" y="148"/>
                  </a:lnTo>
                  <a:close/>
                  <a:moveTo>
                    <a:pt x="176" y="22"/>
                  </a:moveTo>
                  <a:lnTo>
                    <a:pt x="176" y="0"/>
                  </a:lnTo>
                  <a:lnTo>
                    <a:pt x="0" y="0"/>
                  </a:lnTo>
                  <a:lnTo>
                    <a:pt x="0" y="226"/>
                  </a:lnTo>
                  <a:lnTo>
                    <a:pt x="22" y="226"/>
                  </a:lnTo>
                  <a:lnTo>
                    <a:pt x="22" y="248"/>
                  </a:lnTo>
                  <a:lnTo>
                    <a:pt x="140" y="248"/>
                  </a:lnTo>
                  <a:lnTo>
                    <a:pt x="196" y="248"/>
                  </a:lnTo>
                  <a:lnTo>
                    <a:pt x="196" y="190"/>
                  </a:lnTo>
                  <a:lnTo>
                    <a:pt x="196" y="22"/>
                  </a:lnTo>
                  <a:lnTo>
                    <a:pt x="176" y="22"/>
                  </a:lnTo>
                  <a:close/>
                  <a:moveTo>
                    <a:pt x="12" y="214"/>
                  </a:moveTo>
                  <a:lnTo>
                    <a:pt x="12" y="12"/>
                  </a:lnTo>
                  <a:lnTo>
                    <a:pt x="162" y="12"/>
                  </a:lnTo>
                  <a:lnTo>
                    <a:pt x="162" y="164"/>
                  </a:lnTo>
                  <a:lnTo>
                    <a:pt x="112" y="164"/>
                  </a:lnTo>
                  <a:lnTo>
                    <a:pt x="112" y="214"/>
                  </a:lnTo>
                  <a:lnTo>
                    <a:pt x="12" y="214"/>
                  </a:lnTo>
                  <a:close/>
                  <a:moveTo>
                    <a:pt x="184" y="184"/>
                  </a:moveTo>
                  <a:lnTo>
                    <a:pt x="184" y="236"/>
                  </a:lnTo>
                  <a:lnTo>
                    <a:pt x="134" y="236"/>
                  </a:lnTo>
                  <a:lnTo>
                    <a:pt x="34" y="236"/>
                  </a:lnTo>
                  <a:lnTo>
                    <a:pt x="34" y="226"/>
                  </a:lnTo>
                  <a:lnTo>
                    <a:pt x="118" y="226"/>
                  </a:lnTo>
                  <a:lnTo>
                    <a:pt x="176" y="170"/>
                  </a:lnTo>
                  <a:lnTo>
                    <a:pt x="176" y="34"/>
                  </a:lnTo>
                  <a:lnTo>
                    <a:pt x="184" y="34"/>
                  </a:lnTo>
                  <a:lnTo>
                    <a:pt x="184" y="184"/>
                  </a:lnTo>
                  <a:close/>
                  <a:moveTo>
                    <a:pt x="142" y="102"/>
                  </a:moveTo>
                  <a:lnTo>
                    <a:pt x="34" y="102"/>
                  </a:lnTo>
                  <a:lnTo>
                    <a:pt x="34" y="118"/>
                  </a:lnTo>
                  <a:lnTo>
                    <a:pt x="142" y="118"/>
                  </a:lnTo>
                  <a:lnTo>
                    <a:pt x="142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0" name="Oval 169"/>
            <p:cNvSpPr>
              <a:spLocks noChangeArrowheads="1"/>
            </p:cNvSpPr>
            <p:nvPr/>
          </p:nvSpPr>
          <p:spPr bwMode="auto">
            <a:xfrm>
              <a:off x="4330701" y="3420110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1" name="Freeform 170"/>
            <p:cNvSpPr>
              <a:spLocks noEditPoints="1"/>
            </p:cNvSpPr>
            <p:nvPr/>
          </p:nvSpPr>
          <p:spPr bwMode="auto">
            <a:xfrm>
              <a:off x="4502152" y="3629661"/>
              <a:ext cx="403225" cy="339725"/>
            </a:xfrm>
            <a:custGeom>
              <a:avLst/>
              <a:gdLst>
                <a:gd name="T0" fmla="*/ 6 w 127"/>
                <a:gd name="T1" fmla="*/ 102 h 107"/>
                <a:gd name="T2" fmla="*/ 11 w 127"/>
                <a:gd name="T3" fmla="*/ 107 h 107"/>
                <a:gd name="T4" fmla="*/ 34 w 127"/>
                <a:gd name="T5" fmla="*/ 107 h 107"/>
                <a:gd name="T6" fmla="*/ 34 w 127"/>
                <a:gd name="T7" fmla="*/ 58 h 107"/>
                <a:gd name="T8" fmla="*/ 6 w 127"/>
                <a:gd name="T9" fmla="*/ 86 h 107"/>
                <a:gd name="T10" fmla="*/ 6 w 127"/>
                <a:gd name="T11" fmla="*/ 102 h 107"/>
                <a:gd name="T12" fmla="*/ 45 w 127"/>
                <a:gd name="T13" fmla="*/ 69 h 107"/>
                <a:gd name="T14" fmla="*/ 45 w 127"/>
                <a:gd name="T15" fmla="*/ 107 h 107"/>
                <a:gd name="T16" fmla="*/ 74 w 127"/>
                <a:gd name="T17" fmla="*/ 107 h 107"/>
                <a:gd name="T18" fmla="*/ 74 w 127"/>
                <a:gd name="T19" fmla="*/ 73 h 107"/>
                <a:gd name="T20" fmla="*/ 62 w 127"/>
                <a:gd name="T21" fmla="*/ 86 h 107"/>
                <a:gd name="T22" fmla="*/ 45 w 127"/>
                <a:gd name="T23" fmla="*/ 69 h 107"/>
                <a:gd name="T24" fmla="*/ 85 w 127"/>
                <a:gd name="T25" fmla="*/ 62 h 107"/>
                <a:gd name="T26" fmla="*/ 85 w 127"/>
                <a:gd name="T27" fmla="*/ 107 h 107"/>
                <a:gd name="T28" fmla="*/ 108 w 127"/>
                <a:gd name="T29" fmla="*/ 107 h 107"/>
                <a:gd name="T30" fmla="*/ 113 w 127"/>
                <a:gd name="T31" fmla="*/ 102 h 107"/>
                <a:gd name="T32" fmla="*/ 113 w 127"/>
                <a:gd name="T33" fmla="*/ 58 h 107"/>
                <a:gd name="T34" fmla="*/ 113 w 127"/>
                <a:gd name="T35" fmla="*/ 34 h 107"/>
                <a:gd name="T36" fmla="*/ 89 w 127"/>
                <a:gd name="T37" fmla="*/ 58 h 107"/>
                <a:gd name="T38" fmla="*/ 85 w 127"/>
                <a:gd name="T39" fmla="*/ 62 h 107"/>
                <a:gd name="T40" fmla="*/ 102 w 127"/>
                <a:gd name="T41" fmla="*/ 2 h 107"/>
                <a:gd name="T42" fmla="*/ 97 w 127"/>
                <a:gd name="T43" fmla="*/ 7 h 107"/>
                <a:gd name="T44" fmla="*/ 103 w 127"/>
                <a:gd name="T45" fmla="*/ 12 h 107"/>
                <a:gd name="T46" fmla="*/ 108 w 127"/>
                <a:gd name="T47" fmla="*/ 11 h 107"/>
                <a:gd name="T48" fmla="*/ 62 w 127"/>
                <a:gd name="T49" fmla="*/ 58 h 107"/>
                <a:gd name="T50" fmla="*/ 34 w 127"/>
                <a:gd name="T51" fmla="*/ 31 h 107"/>
                <a:gd name="T52" fmla="*/ 2 w 127"/>
                <a:gd name="T53" fmla="*/ 63 h 107"/>
                <a:gd name="T54" fmla="*/ 2 w 127"/>
                <a:gd name="T55" fmla="*/ 70 h 107"/>
                <a:gd name="T56" fmla="*/ 9 w 127"/>
                <a:gd name="T57" fmla="*/ 70 h 107"/>
                <a:gd name="T58" fmla="*/ 34 w 127"/>
                <a:gd name="T59" fmla="*/ 45 h 107"/>
                <a:gd name="T60" fmla="*/ 62 w 127"/>
                <a:gd name="T61" fmla="*/ 72 h 107"/>
                <a:gd name="T62" fmla="*/ 115 w 127"/>
                <a:gd name="T63" fmla="*/ 19 h 107"/>
                <a:gd name="T64" fmla="*/ 115 w 127"/>
                <a:gd name="T65" fmla="*/ 24 h 107"/>
                <a:gd name="T66" fmla="*/ 120 w 127"/>
                <a:gd name="T67" fmla="*/ 29 h 107"/>
                <a:gd name="T68" fmla="*/ 120 w 127"/>
                <a:gd name="T69" fmla="*/ 29 h 107"/>
                <a:gd name="T70" fmla="*/ 125 w 127"/>
                <a:gd name="T71" fmla="*/ 25 h 107"/>
                <a:gd name="T72" fmla="*/ 127 w 127"/>
                <a:gd name="T73" fmla="*/ 0 h 107"/>
                <a:gd name="T74" fmla="*/ 102 w 127"/>
                <a:gd name="T75" fmla="*/ 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7" h="107">
                  <a:moveTo>
                    <a:pt x="6" y="102"/>
                  </a:moveTo>
                  <a:cubicBezTo>
                    <a:pt x="6" y="105"/>
                    <a:pt x="8" y="107"/>
                    <a:pt x="11" y="107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6" y="86"/>
                    <a:pt x="6" y="86"/>
                    <a:pt x="6" y="86"/>
                  </a:cubicBezTo>
                  <a:lnTo>
                    <a:pt x="6" y="102"/>
                  </a:lnTo>
                  <a:close/>
                  <a:moveTo>
                    <a:pt x="45" y="69"/>
                  </a:moveTo>
                  <a:cubicBezTo>
                    <a:pt x="45" y="107"/>
                    <a:pt x="45" y="107"/>
                    <a:pt x="45" y="107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62" y="86"/>
                    <a:pt x="62" y="86"/>
                    <a:pt x="62" y="86"/>
                  </a:cubicBezTo>
                  <a:lnTo>
                    <a:pt x="45" y="69"/>
                  </a:lnTo>
                  <a:close/>
                  <a:moveTo>
                    <a:pt x="85" y="62"/>
                  </a:moveTo>
                  <a:cubicBezTo>
                    <a:pt x="85" y="107"/>
                    <a:pt x="85" y="107"/>
                    <a:pt x="85" y="107"/>
                  </a:cubicBezTo>
                  <a:cubicBezTo>
                    <a:pt x="108" y="107"/>
                    <a:pt x="108" y="107"/>
                    <a:pt x="108" y="107"/>
                  </a:cubicBezTo>
                  <a:cubicBezTo>
                    <a:pt x="111" y="107"/>
                    <a:pt x="113" y="105"/>
                    <a:pt x="113" y="102"/>
                  </a:cubicBezTo>
                  <a:cubicBezTo>
                    <a:pt x="113" y="58"/>
                    <a:pt x="113" y="58"/>
                    <a:pt x="113" y="58"/>
                  </a:cubicBezTo>
                  <a:cubicBezTo>
                    <a:pt x="113" y="34"/>
                    <a:pt x="113" y="34"/>
                    <a:pt x="113" y="34"/>
                  </a:cubicBezTo>
                  <a:cubicBezTo>
                    <a:pt x="89" y="58"/>
                    <a:pt x="89" y="58"/>
                    <a:pt x="89" y="58"/>
                  </a:cubicBezTo>
                  <a:lnTo>
                    <a:pt x="85" y="62"/>
                  </a:lnTo>
                  <a:close/>
                  <a:moveTo>
                    <a:pt x="102" y="2"/>
                  </a:moveTo>
                  <a:cubicBezTo>
                    <a:pt x="99" y="2"/>
                    <a:pt x="97" y="4"/>
                    <a:pt x="97" y="7"/>
                  </a:cubicBezTo>
                  <a:cubicBezTo>
                    <a:pt x="98" y="10"/>
                    <a:pt x="100" y="12"/>
                    <a:pt x="103" y="12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0" y="65"/>
                    <a:pt x="0" y="68"/>
                    <a:pt x="2" y="70"/>
                  </a:cubicBezTo>
                  <a:cubicBezTo>
                    <a:pt x="4" y="72"/>
                    <a:pt x="8" y="72"/>
                    <a:pt x="9" y="70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7"/>
                    <a:pt x="117" y="29"/>
                    <a:pt x="120" y="29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3" y="29"/>
                    <a:pt x="125" y="27"/>
                    <a:pt x="125" y="25"/>
                  </a:cubicBezTo>
                  <a:cubicBezTo>
                    <a:pt x="127" y="0"/>
                    <a:pt x="127" y="0"/>
                    <a:pt x="127" y="0"/>
                  </a:cubicBezTo>
                  <a:lnTo>
                    <a:pt x="102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Oval 171"/>
            <p:cNvSpPr>
              <a:spLocks noChangeArrowheads="1"/>
            </p:cNvSpPr>
            <p:nvPr/>
          </p:nvSpPr>
          <p:spPr bwMode="auto">
            <a:xfrm>
              <a:off x="5026026" y="2219960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Freeform 172"/>
            <p:cNvSpPr>
              <a:spLocks noEditPoints="1"/>
            </p:cNvSpPr>
            <p:nvPr/>
          </p:nvSpPr>
          <p:spPr bwMode="auto">
            <a:xfrm>
              <a:off x="5248277" y="2381886"/>
              <a:ext cx="301625" cy="434975"/>
            </a:xfrm>
            <a:custGeom>
              <a:avLst/>
              <a:gdLst>
                <a:gd name="T0" fmla="*/ 28 w 95"/>
                <a:gd name="T1" fmla="*/ 118 h 137"/>
                <a:gd name="T2" fmla="*/ 29 w 95"/>
                <a:gd name="T3" fmla="*/ 126 h 137"/>
                <a:gd name="T4" fmla="*/ 35 w 95"/>
                <a:gd name="T5" fmla="*/ 129 h 137"/>
                <a:gd name="T6" fmla="*/ 36 w 95"/>
                <a:gd name="T7" fmla="*/ 133 h 137"/>
                <a:gd name="T8" fmla="*/ 47 w 95"/>
                <a:gd name="T9" fmla="*/ 137 h 137"/>
                <a:gd name="T10" fmla="*/ 59 w 95"/>
                <a:gd name="T11" fmla="*/ 133 h 137"/>
                <a:gd name="T12" fmla="*/ 60 w 95"/>
                <a:gd name="T13" fmla="*/ 129 h 137"/>
                <a:gd name="T14" fmla="*/ 66 w 95"/>
                <a:gd name="T15" fmla="*/ 126 h 137"/>
                <a:gd name="T16" fmla="*/ 67 w 95"/>
                <a:gd name="T17" fmla="*/ 118 h 137"/>
                <a:gd name="T18" fmla="*/ 47 w 95"/>
                <a:gd name="T19" fmla="*/ 122 h 137"/>
                <a:gd name="T20" fmla="*/ 28 w 95"/>
                <a:gd name="T21" fmla="*/ 118 h 137"/>
                <a:gd name="T22" fmla="*/ 26 w 95"/>
                <a:gd name="T23" fmla="*/ 105 h 137"/>
                <a:gd name="T24" fmla="*/ 27 w 95"/>
                <a:gd name="T25" fmla="*/ 112 h 137"/>
                <a:gd name="T26" fmla="*/ 47 w 95"/>
                <a:gd name="T27" fmla="*/ 116 h 137"/>
                <a:gd name="T28" fmla="*/ 68 w 95"/>
                <a:gd name="T29" fmla="*/ 112 h 137"/>
                <a:gd name="T30" fmla="*/ 69 w 95"/>
                <a:gd name="T31" fmla="*/ 105 h 137"/>
                <a:gd name="T32" fmla="*/ 47 w 95"/>
                <a:gd name="T33" fmla="*/ 109 h 137"/>
                <a:gd name="T34" fmla="*/ 26 w 95"/>
                <a:gd name="T35" fmla="*/ 105 h 137"/>
                <a:gd name="T36" fmla="*/ 47 w 95"/>
                <a:gd name="T37" fmla="*/ 0 h 137"/>
                <a:gd name="T38" fmla="*/ 0 w 95"/>
                <a:gd name="T39" fmla="*/ 47 h 137"/>
                <a:gd name="T40" fmla="*/ 23 w 95"/>
                <a:gd name="T41" fmla="*/ 87 h 137"/>
                <a:gd name="T42" fmla="*/ 25 w 95"/>
                <a:gd name="T43" fmla="*/ 99 h 137"/>
                <a:gd name="T44" fmla="*/ 47 w 95"/>
                <a:gd name="T45" fmla="*/ 103 h 137"/>
                <a:gd name="T46" fmla="*/ 70 w 95"/>
                <a:gd name="T47" fmla="*/ 99 h 137"/>
                <a:gd name="T48" fmla="*/ 72 w 95"/>
                <a:gd name="T49" fmla="*/ 87 h 137"/>
                <a:gd name="T50" fmla="*/ 95 w 95"/>
                <a:gd name="T51" fmla="*/ 47 h 137"/>
                <a:gd name="T52" fmla="*/ 47 w 95"/>
                <a:gd name="T53" fmla="*/ 0 h 137"/>
                <a:gd name="T54" fmla="*/ 65 w 95"/>
                <a:gd name="T55" fmla="*/ 81 h 137"/>
                <a:gd name="T56" fmla="*/ 64 w 95"/>
                <a:gd name="T57" fmla="*/ 93 h 137"/>
                <a:gd name="T58" fmla="*/ 47 w 95"/>
                <a:gd name="T59" fmla="*/ 95 h 137"/>
                <a:gd name="T60" fmla="*/ 31 w 95"/>
                <a:gd name="T61" fmla="*/ 93 h 137"/>
                <a:gd name="T62" fmla="*/ 30 w 95"/>
                <a:gd name="T63" fmla="*/ 81 h 137"/>
                <a:gd name="T64" fmla="*/ 9 w 95"/>
                <a:gd name="T65" fmla="*/ 47 h 137"/>
                <a:gd name="T66" fmla="*/ 47 w 95"/>
                <a:gd name="T67" fmla="*/ 8 h 137"/>
                <a:gd name="T68" fmla="*/ 86 w 95"/>
                <a:gd name="T69" fmla="*/ 47 h 137"/>
                <a:gd name="T70" fmla="*/ 65 w 95"/>
                <a:gd name="T71" fmla="*/ 81 h 137"/>
                <a:gd name="T72" fmla="*/ 47 w 95"/>
                <a:gd name="T73" fmla="*/ 19 h 137"/>
                <a:gd name="T74" fmla="*/ 50 w 95"/>
                <a:gd name="T75" fmla="*/ 17 h 137"/>
                <a:gd name="T76" fmla="*/ 47 w 95"/>
                <a:gd name="T77" fmla="*/ 14 h 137"/>
                <a:gd name="T78" fmla="*/ 15 w 95"/>
                <a:gd name="T79" fmla="*/ 47 h 137"/>
                <a:gd name="T80" fmla="*/ 17 w 95"/>
                <a:gd name="T81" fmla="*/ 49 h 137"/>
                <a:gd name="T82" fmla="*/ 20 w 95"/>
                <a:gd name="T83" fmla="*/ 47 h 137"/>
                <a:gd name="T84" fmla="*/ 47 w 95"/>
                <a:gd name="T85" fmla="*/ 19 h 137"/>
                <a:gd name="T86" fmla="*/ 58 w 95"/>
                <a:gd name="T87" fmla="*/ 64 h 137"/>
                <a:gd name="T88" fmla="*/ 47 w 95"/>
                <a:gd name="T89" fmla="*/ 45 h 137"/>
                <a:gd name="T90" fmla="*/ 37 w 95"/>
                <a:gd name="T91" fmla="*/ 64 h 137"/>
                <a:gd name="T92" fmla="*/ 33 w 95"/>
                <a:gd name="T93" fmla="*/ 55 h 137"/>
                <a:gd name="T94" fmla="*/ 26 w 95"/>
                <a:gd name="T95" fmla="*/ 58 h 137"/>
                <a:gd name="T96" fmla="*/ 36 w 95"/>
                <a:gd name="T97" fmla="*/ 80 h 137"/>
                <a:gd name="T98" fmla="*/ 47 w 95"/>
                <a:gd name="T99" fmla="*/ 60 h 137"/>
                <a:gd name="T100" fmla="*/ 58 w 95"/>
                <a:gd name="T101" fmla="*/ 80 h 137"/>
                <a:gd name="T102" fmla="*/ 69 w 95"/>
                <a:gd name="T103" fmla="*/ 58 h 137"/>
                <a:gd name="T104" fmla="*/ 62 w 95"/>
                <a:gd name="T105" fmla="*/ 55 h 137"/>
                <a:gd name="T106" fmla="*/ 58 w 95"/>
                <a:gd name="T107" fmla="*/ 6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" h="137">
                  <a:moveTo>
                    <a:pt x="28" y="118"/>
                  </a:moveTo>
                  <a:cubicBezTo>
                    <a:pt x="29" y="126"/>
                    <a:pt x="29" y="126"/>
                    <a:pt x="29" y="126"/>
                  </a:cubicBezTo>
                  <a:cubicBezTo>
                    <a:pt x="29" y="126"/>
                    <a:pt x="30" y="128"/>
                    <a:pt x="35" y="129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8" y="137"/>
                    <a:pt x="47" y="137"/>
                  </a:cubicBezTo>
                  <a:cubicBezTo>
                    <a:pt x="57" y="137"/>
                    <a:pt x="59" y="133"/>
                    <a:pt x="59" y="133"/>
                  </a:cubicBezTo>
                  <a:cubicBezTo>
                    <a:pt x="60" y="129"/>
                    <a:pt x="60" y="129"/>
                    <a:pt x="60" y="129"/>
                  </a:cubicBezTo>
                  <a:cubicBezTo>
                    <a:pt x="65" y="128"/>
                    <a:pt x="66" y="126"/>
                    <a:pt x="66" y="126"/>
                  </a:cubicBezTo>
                  <a:cubicBezTo>
                    <a:pt x="67" y="118"/>
                    <a:pt x="67" y="118"/>
                    <a:pt x="67" y="118"/>
                  </a:cubicBezTo>
                  <a:cubicBezTo>
                    <a:pt x="61" y="120"/>
                    <a:pt x="55" y="122"/>
                    <a:pt x="47" y="122"/>
                  </a:cubicBezTo>
                  <a:cubicBezTo>
                    <a:pt x="40" y="122"/>
                    <a:pt x="34" y="120"/>
                    <a:pt x="28" y="118"/>
                  </a:cubicBezTo>
                  <a:close/>
                  <a:moveTo>
                    <a:pt x="26" y="105"/>
                  </a:moveTo>
                  <a:cubicBezTo>
                    <a:pt x="27" y="112"/>
                    <a:pt x="27" y="112"/>
                    <a:pt x="27" y="112"/>
                  </a:cubicBezTo>
                  <a:cubicBezTo>
                    <a:pt x="33" y="115"/>
                    <a:pt x="40" y="116"/>
                    <a:pt x="47" y="116"/>
                  </a:cubicBezTo>
                  <a:cubicBezTo>
                    <a:pt x="55" y="116"/>
                    <a:pt x="62" y="115"/>
                    <a:pt x="68" y="112"/>
                  </a:cubicBezTo>
                  <a:cubicBezTo>
                    <a:pt x="69" y="105"/>
                    <a:pt x="69" y="105"/>
                    <a:pt x="69" y="105"/>
                  </a:cubicBezTo>
                  <a:cubicBezTo>
                    <a:pt x="63" y="108"/>
                    <a:pt x="55" y="109"/>
                    <a:pt x="47" y="109"/>
                  </a:cubicBezTo>
                  <a:cubicBezTo>
                    <a:pt x="40" y="109"/>
                    <a:pt x="32" y="108"/>
                    <a:pt x="26" y="105"/>
                  </a:cubicBezTo>
                  <a:close/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64"/>
                    <a:pt x="9" y="79"/>
                    <a:pt x="23" y="87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31" y="102"/>
                    <a:pt x="39" y="103"/>
                    <a:pt x="47" y="103"/>
                  </a:cubicBezTo>
                  <a:cubicBezTo>
                    <a:pt x="56" y="103"/>
                    <a:pt x="64" y="102"/>
                    <a:pt x="70" y="99"/>
                  </a:cubicBezTo>
                  <a:cubicBezTo>
                    <a:pt x="72" y="87"/>
                    <a:pt x="72" y="87"/>
                    <a:pt x="72" y="87"/>
                  </a:cubicBezTo>
                  <a:cubicBezTo>
                    <a:pt x="85" y="79"/>
                    <a:pt x="95" y="64"/>
                    <a:pt x="95" y="47"/>
                  </a:cubicBezTo>
                  <a:cubicBezTo>
                    <a:pt x="95" y="21"/>
                    <a:pt x="73" y="0"/>
                    <a:pt x="47" y="0"/>
                  </a:cubicBezTo>
                  <a:close/>
                  <a:moveTo>
                    <a:pt x="65" y="81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59" y="95"/>
                    <a:pt x="47" y="95"/>
                  </a:cubicBezTo>
                  <a:cubicBezTo>
                    <a:pt x="36" y="95"/>
                    <a:pt x="31" y="93"/>
                    <a:pt x="31" y="93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17" y="75"/>
                    <a:pt x="9" y="62"/>
                    <a:pt x="9" y="47"/>
                  </a:cubicBezTo>
                  <a:cubicBezTo>
                    <a:pt x="9" y="25"/>
                    <a:pt x="26" y="8"/>
                    <a:pt x="47" y="8"/>
                  </a:cubicBezTo>
                  <a:cubicBezTo>
                    <a:pt x="69" y="8"/>
                    <a:pt x="86" y="25"/>
                    <a:pt x="86" y="47"/>
                  </a:cubicBezTo>
                  <a:cubicBezTo>
                    <a:pt x="86" y="62"/>
                    <a:pt x="78" y="75"/>
                    <a:pt x="65" y="81"/>
                  </a:cubicBezTo>
                  <a:close/>
                  <a:moveTo>
                    <a:pt x="47" y="19"/>
                  </a:moveTo>
                  <a:cubicBezTo>
                    <a:pt x="49" y="19"/>
                    <a:pt x="50" y="18"/>
                    <a:pt x="50" y="17"/>
                  </a:cubicBezTo>
                  <a:cubicBezTo>
                    <a:pt x="50" y="15"/>
                    <a:pt x="49" y="14"/>
                    <a:pt x="47" y="14"/>
                  </a:cubicBezTo>
                  <a:cubicBezTo>
                    <a:pt x="29" y="14"/>
                    <a:pt x="15" y="29"/>
                    <a:pt x="15" y="47"/>
                  </a:cubicBezTo>
                  <a:cubicBezTo>
                    <a:pt x="15" y="48"/>
                    <a:pt x="16" y="49"/>
                    <a:pt x="17" y="49"/>
                  </a:cubicBezTo>
                  <a:cubicBezTo>
                    <a:pt x="19" y="49"/>
                    <a:pt x="20" y="48"/>
                    <a:pt x="20" y="47"/>
                  </a:cubicBezTo>
                  <a:cubicBezTo>
                    <a:pt x="20" y="31"/>
                    <a:pt x="32" y="19"/>
                    <a:pt x="47" y="19"/>
                  </a:cubicBezTo>
                  <a:close/>
                  <a:moveTo>
                    <a:pt x="58" y="64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47" y="60"/>
                    <a:pt x="47" y="60"/>
                    <a:pt x="47" y="60"/>
                  </a:cubicBezTo>
                  <a:cubicBezTo>
                    <a:pt x="58" y="80"/>
                    <a:pt x="58" y="80"/>
                    <a:pt x="58" y="80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2" y="55"/>
                    <a:pt x="62" y="55"/>
                    <a:pt x="62" y="55"/>
                  </a:cubicBezTo>
                  <a:lnTo>
                    <a:pt x="58" y="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Oval 173"/>
            <p:cNvSpPr>
              <a:spLocks noChangeArrowheads="1"/>
            </p:cNvSpPr>
            <p:nvPr/>
          </p:nvSpPr>
          <p:spPr bwMode="auto">
            <a:xfrm>
              <a:off x="6410326" y="2219960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174"/>
            <p:cNvSpPr>
              <a:spLocks noEditPoints="1"/>
            </p:cNvSpPr>
            <p:nvPr/>
          </p:nvSpPr>
          <p:spPr bwMode="auto">
            <a:xfrm>
              <a:off x="6594477" y="2381886"/>
              <a:ext cx="396875" cy="441325"/>
            </a:xfrm>
            <a:custGeom>
              <a:avLst/>
              <a:gdLst>
                <a:gd name="T0" fmla="*/ 101 w 125"/>
                <a:gd name="T1" fmla="*/ 28 h 139"/>
                <a:gd name="T2" fmla="*/ 105 w 125"/>
                <a:gd name="T3" fmla="*/ 21 h 139"/>
                <a:gd name="T4" fmla="*/ 106 w 125"/>
                <a:gd name="T5" fmla="*/ 22 h 139"/>
                <a:gd name="T6" fmla="*/ 109 w 125"/>
                <a:gd name="T7" fmla="*/ 23 h 139"/>
                <a:gd name="T8" fmla="*/ 111 w 125"/>
                <a:gd name="T9" fmla="*/ 21 h 139"/>
                <a:gd name="T10" fmla="*/ 114 w 125"/>
                <a:gd name="T11" fmla="*/ 16 h 139"/>
                <a:gd name="T12" fmla="*/ 112 w 125"/>
                <a:gd name="T13" fmla="*/ 11 h 139"/>
                <a:gd name="T14" fmla="*/ 95 w 125"/>
                <a:gd name="T15" fmla="*/ 1 h 139"/>
                <a:gd name="T16" fmla="*/ 90 w 125"/>
                <a:gd name="T17" fmla="*/ 2 h 139"/>
                <a:gd name="T18" fmla="*/ 87 w 125"/>
                <a:gd name="T19" fmla="*/ 7 h 139"/>
                <a:gd name="T20" fmla="*/ 87 w 125"/>
                <a:gd name="T21" fmla="*/ 10 h 139"/>
                <a:gd name="T22" fmla="*/ 88 w 125"/>
                <a:gd name="T23" fmla="*/ 12 h 139"/>
                <a:gd name="T24" fmla="*/ 90 w 125"/>
                <a:gd name="T25" fmla="*/ 13 h 139"/>
                <a:gd name="T26" fmla="*/ 86 w 125"/>
                <a:gd name="T27" fmla="*/ 19 h 139"/>
                <a:gd name="T28" fmla="*/ 62 w 125"/>
                <a:gd name="T29" fmla="*/ 14 h 139"/>
                <a:gd name="T30" fmla="*/ 38 w 125"/>
                <a:gd name="T31" fmla="*/ 19 h 139"/>
                <a:gd name="T32" fmla="*/ 35 w 125"/>
                <a:gd name="T33" fmla="*/ 13 h 139"/>
                <a:gd name="T34" fmla="*/ 36 w 125"/>
                <a:gd name="T35" fmla="*/ 12 h 139"/>
                <a:gd name="T36" fmla="*/ 38 w 125"/>
                <a:gd name="T37" fmla="*/ 10 h 139"/>
                <a:gd name="T38" fmla="*/ 37 w 125"/>
                <a:gd name="T39" fmla="*/ 7 h 139"/>
                <a:gd name="T40" fmla="*/ 35 w 125"/>
                <a:gd name="T41" fmla="*/ 2 h 139"/>
                <a:gd name="T42" fmla="*/ 29 w 125"/>
                <a:gd name="T43" fmla="*/ 1 h 139"/>
                <a:gd name="T44" fmla="*/ 12 w 125"/>
                <a:gd name="T45" fmla="*/ 11 h 139"/>
                <a:gd name="T46" fmla="*/ 11 w 125"/>
                <a:gd name="T47" fmla="*/ 16 h 139"/>
                <a:gd name="T48" fmla="*/ 13 w 125"/>
                <a:gd name="T49" fmla="*/ 21 h 139"/>
                <a:gd name="T50" fmla="*/ 16 w 125"/>
                <a:gd name="T51" fmla="*/ 23 h 139"/>
                <a:gd name="T52" fmla="*/ 19 w 125"/>
                <a:gd name="T53" fmla="*/ 22 h 139"/>
                <a:gd name="T54" fmla="*/ 20 w 125"/>
                <a:gd name="T55" fmla="*/ 21 h 139"/>
                <a:gd name="T56" fmla="*/ 23 w 125"/>
                <a:gd name="T57" fmla="*/ 28 h 139"/>
                <a:gd name="T58" fmla="*/ 0 w 125"/>
                <a:gd name="T59" fmla="*/ 76 h 139"/>
                <a:gd name="T60" fmla="*/ 62 w 125"/>
                <a:gd name="T61" fmla="*/ 139 h 139"/>
                <a:gd name="T62" fmla="*/ 125 w 125"/>
                <a:gd name="T63" fmla="*/ 76 h 139"/>
                <a:gd name="T64" fmla="*/ 101 w 125"/>
                <a:gd name="T65" fmla="*/ 28 h 139"/>
                <a:gd name="T66" fmla="*/ 62 w 125"/>
                <a:gd name="T67" fmla="*/ 127 h 139"/>
                <a:gd name="T68" fmla="*/ 12 w 125"/>
                <a:gd name="T69" fmla="*/ 76 h 139"/>
                <a:gd name="T70" fmla="*/ 62 w 125"/>
                <a:gd name="T71" fmla="*/ 26 h 139"/>
                <a:gd name="T72" fmla="*/ 113 w 125"/>
                <a:gd name="T73" fmla="*/ 76 h 139"/>
                <a:gd name="T74" fmla="*/ 62 w 125"/>
                <a:gd name="T75" fmla="*/ 127 h 139"/>
                <a:gd name="T76" fmla="*/ 68 w 125"/>
                <a:gd name="T77" fmla="*/ 77 h 139"/>
                <a:gd name="T78" fmla="*/ 68 w 125"/>
                <a:gd name="T79" fmla="*/ 76 h 139"/>
                <a:gd name="T80" fmla="*/ 68 w 125"/>
                <a:gd name="T81" fmla="*/ 48 h 139"/>
                <a:gd name="T82" fmla="*/ 62 w 125"/>
                <a:gd name="T83" fmla="*/ 43 h 139"/>
                <a:gd name="T84" fmla="*/ 57 w 125"/>
                <a:gd name="T85" fmla="*/ 48 h 139"/>
                <a:gd name="T86" fmla="*/ 57 w 125"/>
                <a:gd name="T87" fmla="*/ 76 h 139"/>
                <a:gd name="T88" fmla="*/ 62 w 125"/>
                <a:gd name="T89" fmla="*/ 82 h 139"/>
                <a:gd name="T90" fmla="*/ 63 w 125"/>
                <a:gd name="T91" fmla="*/ 82 h 139"/>
                <a:gd name="T92" fmla="*/ 88 w 125"/>
                <a:gd name="T93" fmla="*/ 107 h 139"/>
                <a:gd name="T94" fmla="*/ 90 w 125"/>
                <a:gd name="T95" fmla="*/ 108 h 139"/>
                <a:gd name="T96" fmla="*/ 93 w 125"/>
                <a:gd name="T97" fmla="*/ 107 h 139"/>
                <a:gd name="T98" fmla="*/ 93 w 125"/>
                <a:gd name="T99" fmla="*/ 102 h 139"/>
                <a:gd name="T100" fmla="*/ 68 w 125"/>
                <a:gd name="T101" fmla="*/ 7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5" h="139">
                  <a:moveTo>
                    <a:pt x="101" y="28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3"/>
                    <a:pt x="108" y="23"/>
                    <a:pt x="109" y="23"/>
                  </a:cubicBezTo>
                  <a:cubicBezTo>
                    <a:pt x="110" y="22"/>
                    <a:pt x="111" y="22"/>
                    <a:pt x="111" y="21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5" y="15"/>
                    <a:pt x="114" y="12"/>
                    <a:pt x="112" y="11"/>
                  </a:cubicBezTo>
                  <a:cubicBezTo>
                    <a:pt x="95" y="1"/>
                    <a:pt x="95" y="1"/>
                    <a:pt x="95" y="1"/>
                  </a:cubicBezTo>
                  <a:cubicBezTo>
                    <a:pt x="93" y="0"/>
                    <a:pt x="91" y="0"/>
                    <a:pt x="90" y="2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6" y="9"/>
                    <a:pt x="87" y="10"/>
                  </a:cubicBezTo>
                  <a:cubicBezTo>
                    <a:pt x="87" y="11"/>
                    <a:pt x="88" y="11"/>
                    <a:pt x="88" y="12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6" y="19"/>
                    <a:pt x="86" y="19"/>
                    <a:pt x="86" y="19"/>
                  </a:cubicBezTo>
                  <a:cubicBezTo>
                    <a:pt x="79" y="16"/>
                    <a:pt x="71" y="14"/>
                    <a:pt x="62" y="14"/>
                  </a:cubicBezTo>
                  <a:cubicBezTo>
                    <a:pt x="54" y="14"/>
                    <a:pt x="46" y="16"/>
                    <a:pt x="38" y="19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7" y="11"/>
                    <a:pt x="38" y="11"/>
                    <a:pt x="38" y="10"/>
                  </a:cubicBezTo>
                  <a:cubicBezTo>
                    <a:pt x="38" y="9"/>
                    <a:pt x="38" y="7"/>
                    <a:pt x="37" y="7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4" y="0"/>
                    <a:pt x="31" y="0"/>
                    <a:pt x="29" y="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0" y="12"/>
                    <a:pt x="10" y="15"/>
                    <a:pt x="11" y="16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2"/>
                    <a:pt x="15" y="22"/>
                    <a:pt x="16" y="23"/>
                  </a:cubicBezTo>
                  <a:cubicBezTo>
                    <a:pt x="17" y="23"/>
                    <a:pt x="18" y="23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9" y="39"/>
                    <a:pt x="0" y="57"/>
                    <a:pt x="0" y="76"/>
                  </a:cubicBezTo>
                  <a:cubicBezTo>
                    <a:pt x="0" y="111"/>
                    <a:pt x="28" y="139"/>
                    <a:pt x="62" y="139"/>
                  </a:cubicBezTo>
                  <a:cubicBezTo>
                    <a:pt x="97" y="139"/>
                    <a:pt x="125" y="111"/>
                    <a:pt x="125" y="76"/>
                  </a:cubicBezTo>
                  <a:cubicBezTo>
                    <a:pt x="125" y="57"/>
                    <a:pt x="115" y="39"/>
                    <a:pt x="101" y="28"/>
                  </a:cubicBezTo>
                  <a:close/>
                  <a:moveTo>
                    <a:pt x="62" y="127"/>
                  </a:moveTo>
                  <a:cubicBezTo>
                    <a:pt x="34" y="127"/>
                    <a:pt x="12" y="104"/>
                    <a:pt x="12" y="76"/>
                  </a:cubicBezTo>
                  <a:cubicBezTo>
                    <a:pt x="12" y="49"/>
                    <a:pt x="34" y="26"/>
                    <a:pt x="62" y="26"/>
                  </a:cubicBezTo>
                  <a:cubicBezTo>
                    <a:pt x="90" y="26"/>
                    <a:pt x="113" y="49"/>
                    <a:pt x="113" y="76"/>
                  </a:cubicBezTo>
                  <a:cubicBezTo>
                    <a:pt x="113" y="104"/>
                    <a:pt x="90" y="127"/>
                    <a:pt x="62" y="127"/>
                  </a:cubicBezTo>
                  <a:close/>
                  <a:moveTo>
                    <a:pt x="68" y="77"/>
                  </a:moveTo>
                  <a:cubicBezTo>
                    <a:pt x="68" y="77"/>
                    <a:pt x="68" y="77"/>
                    <a:pt x="68" y="76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5"/>
                    <a:pt x="65" y="43"/>
                    <a:pt x="62" y="43"/>
                  </a:cubicBezTo>
                  <a:cubicBezTo>
                    <a:pt x="59" y="43"/>
                    <a:pt x="57" y="45"/>
                    <a:pt x="57" y="48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7" y="79"/>
                    <a:pt x="59" y="82"/>
                    <a:pt x="62" y="82"/>
                  </a:cubicBezTo>
                  <a:cubicBezTo>
                    <a:pt x="62" y="82"/>
                    <a:pt x="63" y="82"/>
                    <a:pt x="63" y="82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9" y="108"/>
                    <a:pt x="89" y="108"/>
                    <a:pt x="90" y="108"/>
                  </a:cubicBezTo>
                  <a:cubicBezTo>
                    <a:pt x="91" y="108"/>
                    <a:pt x="92" y="108"/>
                    <a:pt x="93" y="107"/>
                  </a:cubicBezTo>
                  <a:cubicBezTo>
                    <a:pt x="94" y="106"/>
                    <a:pt x="94" y="104"/>
                    <a:pt x="93" y="102"/>
                  </a:cubicBezTo>
                  <a:lnTo>
                    <a:pt x="68" y="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Oval 175"/>
            <p:cNvSpPr>
              <a:spLocks noChangeArrowheads="1"/>
            </p:cNvSpPr>
            <p:nvPr/>
          </p:nvSpPr>
          <p:spPr bwMode="auto">
            <a:xfrm>
              <a:off x="7105651" y="3420110"/>
              <a:ext cx="755650" cy="75565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176"/>
            <p:cNvSpPr>
              <a:spLocks noEditPoints="1"/>
            </p:cNvSpPr>
            <p:nvPr/>
          </p:nvSpPr>
          <p:spPr bwMode="auto">
            <a:xfrm>
              <a:off x="7248526" y="3626485"/>
              <a:ext cx="463550" cy="323850"/>
            </a:xfrm>
            <a:custGeom>
              <a:avLst/>
              <a:gdLst>
                <a:gd name="T0" fmla="*/ 131 w 146"/>
                <a:gd name="T1" fmla="*/ 87 h 102"/>
                <a:gd name="T2" fmla="*/ 146 w 146"/>
                <a:gd name="T3" fmla="*/ 62 h 102"/>
                <a:gd name="T4" fmla="*/ 122 w 146"/>
                <a:gd name="T5" fmla="*/ 32 h 102"/>
                <a:gd name="T6" fmla="*/ 124 w 146"/>
                <a:gd name="T7" fmla="*/ 43 h 102"/>
                <a:gd name="T8" fmla="*/ 73 w 146"/>
                <a:gd name="T9" fmla="*/ 90 h 102"/>
                <a:gd name="T10" fmla="*/ 99 w 146"/>
                <a:gd name="T11" fmla="*/ 96 h 102"/>
                <a:gd name="T12" fmla="*/ 113 w 146"/>
                <a:gd name="T13" fmla="*/ 94 h 102"/>
                <a:gd name="T14" fmla="*/ 146 w 146"/>
                <a:gd name="T15" fmla="*/ 96 h 102"/>
                <a:gd name="T16" fmla="*/ 131 w 146"/>
                <a:gd name="T17" fmla="*/ 87 h 102"/>
                <a:gd name="T18" fmla="*/ 118 w 146"/>
                <a:gd name="T19" fmla="*/ 43 h 102"/>
                <a:gd name="T20" fmla="*/ 59 w 146"/>
                <a:gd name="T21" fmla="*/ 0 h 102"/>
                <a:gd name="T22" fmla="*/ 0 w 146"/>
                <a:gd name="T23" fmla="*/ 43 h 102"/>
                <a:gd name="T24" fmla="*/ 19 w 146"/>
                <a:gd name="T25" fmla="*/ 74 h 102"/>
                <a:gd name="T26" fmla="*/ 0 w 146"/>
                <a:gd name="T27" fmla="*/ 86 h 102"/>
                <a:gd name="T28" fmla="*/ 41 w 146"/>
                <a:gd name="T29" fmla="*/ 84 h 102"/>
                <a:gd name="T30" fmla="*/ 59 w 146"/>
                <a:gd name="T31" fmla="*/ 86 h 102"/>
                <a:gd name="T32" fmla="*/ 118 w 146"/>
                <a:gd name="T33" fmla="*/ 43 h 102"/>
                <a:gd name="T34" fmla="*/ 71 w 146"/>
                <a:gd name="T35" fmla="*/ 61 h 102"/>
                <a:gd name="T36" fmla="*/ 32 w 146"/>
                <a:gd name="T37" fmla="*/ 61 h 102"/>
                <a:gd name="T38" fmla="*/ 32 w 146"/>
                <a:gd name="T39" fmla="*/ 56 h 102"/>
                <a:gd name="T40" fmla="*/ 71 w 146"/>
                <a:gd name="T41" fmla="*/ 56 h 102"/>
                <a:gd name="T42" fmla="*/ 71 w 146"/>
                <a:gd name="T43" fmla="*/ 61 h 102"/>
                <a:gd name="T44" fmla="*/ 86 w 146"/>
                <a:gd name="T45" fmla="*/ 46 h 102"/>
                <a:gd name="T46" fmla="*/ 32 w 146"/>
                <a:gd name="T47" fmla="*/ 46 h 102"/>
                <a:gd name="T48" fmla="*/ 32 w 146"/>
                <a:gd name="T49" fmla="*/ 41 h 102"/>
                <a:gd name="T50" fmla="*/ 86 w 146"/>
                <a:gd name="T51" fmla="*/ 41 h 102"/>
                <a:gd name="T52" fmla="*/ 86 w 146"/>
                <a:gd name="T53" fmla="*/ 46 h 102"/>
                <a:gd name="T54" fmla="*/ 86 w 146"/>
                <a:gd name="T55" fmla="*/ 31 h 102"/>
                <a:gd name="T56" fmla="*/ 32 w 146"/>
                <a:gd name="T57" fmla="*/ 31 h 102"/>
                <a:gd name="T58" fmla="*/ 32 w 146"/>
                <a:gd name="T59" fmla="*/ 26 h 102"/>
                <a:gd name="T60" fmla="*/ 86 w 146"/>
                <a:gd name="T61" fmla="*/ 26 h 102"/>
                <a:gd name="T62" fmla="*/ 86 w 146"/>
                <a:gd name="T63" fmla="*/ 3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02">
                  <a:moveTo>
                    <a:pt x="131" y="87"/>
                  </a:moveTo>
                  <a:cubicBezTo>
                    <a:pt x="140" y="81"/>
                    <a:pt x="146" y="72"/>
                    <a:pt x="146" y="62"/>
                  </a:cubicBezTo>
                  <a:cubicBezTo>
                    <a:pt x="146" y="49"/>
                    <a:pt x="136" y="38"/>
                    <a:pt x="122" y="32"/>
                  </a:cubicBezTo>
                  <a:cubicBezTo>
                    <a:pt x="123" y="35"/>
                    <a:pt x="124" y="39"/>
                    <a:pt x="124" y="43"/>
                  </a:cubicBezTo>
                  <a:cubicBezTo>
                    <a:pt x="124" y="66"/>
                    <a:pt x="102" y="86"/>
                    <a:pt x="73" y="90"/>
                  </a:cubicBezTo>
                  <a:cubicBezTo>
                    <a:pt x="80" y="94"/>
                    <a:pt x="89" y="96"/>
                    <a:pt x="99" y="96"/>
                  </a:cubicBezTo>
                  <a:cubicBezTo>
                    <a:pt x="104" y="96"/>
                    <a:pt x="109" y="95"/>
                    <a:pt x="113" y="94"/>
                  </a:cubicBezTo>
                  <a:cubicBezTo>
                    <a:pt x="127" y="102"/>
                    <a:pt x="146" y="96"/>
                    <a:pt x="146" y="96"/>
                  </a:cubicBezTo>
                  <a:cubicBezTo>
                    <a:pt x="138" y="95"/>
                    <a:pt x="133" y="91"/>
                    <a:pt x="131" y="87"/>
                  </a:cubicBezTo>
                  <a:close/>
                  <a:moveTo>
                    <a:pt x="118" y="43"/>
                  </a:moveTo>
                  <a:cubicBezTo>
                    <a:pt x="118" y="19"/>
                    <a:pt x="92" y="0"/>
                    <a:pt x="59" y="0"/>
                  </a:cubicBezTo>
                  <a:cubicBezTo>
                    <a:pt x="27" y="0"/>
                    <a:pt x="0" y="19"/>
                    <a:pt x="0" y="43"/>
                  </a:cubicBezTo>
                  <a:cubicBezTo>
                    <a:pt x="0" y="55"/>
                    <a:pt x="7" y="66"/>
                    <a:pt x="19" y="74"/>
                  </a:cubicBezTo>
                  <a:cubicBezTo>
                    <a:pt x="16" y="79"/>
                    <a:pt x="10" y="85"/>
                    <a:pt x="0" y="86"/>
                  </a:cubicBezTo>
                  <a:cubicBezTo>
                    <a:pt x="0" y="86"/>
                    <a:pt x="23" y="93"/>
                    <a:pt x="41" y="84"/>
                  </a:cubicBezTo>
                  <a:cubicBezTo>
                    <a:pt x="47" y="85"/>
                    <a:pt x="53" y="86"/>
                    <a:pt x="59" y="86"/>
                  </a:cubicBezTo>
                  <a:cubicBezTo>
                    <a:pt x="92" y="86"/>
                    <a:pt x="118" y="67"/>
                    <a:pt x="118" y="43"/>
                  </a:cubicBezTo>
                  <a:close/>
                  <a:moveTo>
                    <a:pt x="71" y="61"/>
                  </a:moveTo>
                  <a:cubicBezTo>
                    <a:pt x="32" y="61"/>
                    <a:pt x="32" y="61"/>
                    <a:pt x="32" y="61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71" y="56"/>
                    <a:pt x="71" y="56"/>
                    <a:pt x="71" y="56"/>
                  </a:cubicBezTo>
                  <a:lnTo>
                    <a:pt x="71" y="61"/>
                  </a:lnTo>
                  <a:close/>
                  <a:moveTo>
                    <a:pt x="86" y="46"/>
                  </a:moveTo>
                  <a:cubicBezTo>
                    <a:pt x="32" y="46"/>
                    <a:pt x="32" y="46"/>
                    <a:pt x="32" y="46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86" y="41"/>
                    <a:pt x="86" y="41"/>
                    <a:pt x="86" y="41"/>
                  </a:cubicBezTo>
                  <a:lnTo>
                    <a:pt x="86" y="46"/>
                  </a:lnTo>
                  <a:close/>
                  <a:moveTo>
                    <a:pt x="86" y="31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86" y="26"/>
                    <a:pt x="86" y="26"/>
                    <a:pt x="86" y="26"/>
                  </a:cubicBezTo>
                  <a:lnTo>
                    <a:pt x="86" y="3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344656" y="1841120"/>
            <a:ext cx="3180060" cy="1086320"/>
            <a:chOff x="199728" y="1768223"/>
            <a:chExt cx="3180060" cy="1086320"/>
          </a:xfrm>
        </p:grpSpPr>
        <p:sp>
          <p:nvSpPr>
            <p:cNvPr id="59" name="TextBox 66"/>
            <p:cNvSpPr txBox="1"/>
            <p:nvPr/>
          </p:nvSpPr>
          <p:spPr>
            <a:xfrm>
              <a:off x="1809524" y="1768223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0" name="Rectangle 67"/>
            <p:cNvSpPr/>
            <p:nvPr/>
          </p:nvSpPr>
          <p:spPr>
            <a:xfrm>
              <a:off x="199728" y="2146657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633475" y="1841120"/>
            <a:ext cx="3180060" cy="1086320"/>
            <a:chOff x="7850208" y="1951320"/>
            <a:chExt cx="3180060" cy="1086320"/>
          </a:xfrm>
        </p:grpSpPr>
        <p:sp>
          <p:nvSpPr>
            <p:cNvPr id="62" name="TextBox 66"/>
            <p:cNvSpPr txBox="1"/>
            <p:nvPr/>
          </p:nvSpPr>
          <p:spPr>
            <a:xfrm>
              <a:off x="7850208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3" name="Rectangle 67"/>
            <p:cNvSpPr/>
            <p:nvPr/>
          </p:nvSpPr>
          <p:spPr>
            <a:xfrm>
              <a:off x="7850208" y="2329754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785516" y="3319693"/>
            <a:ext cx="3180060" cy="1086320"/>
            <a:chOff x="199728" y="1768223"/>
            <a:chExt cx="3180060" cy="1086320"/>
          </a:xfrm>
        </p:grpSpPr>
        <p:sp>
          <p:nvSpPr>
            <p:cNvPr id="65" name="TextBox 66"/>
            <p:cNvSpPr txBox="1"/>
            <p:nvPr/>
          </p:nvSpPr>
          <p:spPr>
            <a:xfrm>
              <a:off x="1809524" y="1768223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6" name="Rectangle 67"/>
            <p:cNvSpPr/>
            <p:nvPr/>
          </p:nvSpPr>
          <p:spPr>
            <a:xfrm>
              <a:off x="199728" y="2146657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462744" y="5092650"/>
            <a:ext cx="3180060" cy="1086320"/>
            <a:chOff x="199728" y="1768223"/>
            <a:chExt cx="3180060" cy="1086320"/>
          </a:xfrm>
        </p:grpSpPr>
        <p:sp>
          <p:nvSpPr>
            <p:cNvPr id="68" name="TextBox 66"/>
            <p:cNvSpPr txBox="1"/>
            <p:nvPr/>
          </p:nvSpPr>
          <p:spPr>
            <a:xfrm>
              <a:off x="1809524" y="1768223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9" name="Rectangle 67"/>
            <p:cNvSpPr/>
            <p:nvPr/>
          </p:nvSpPr>
          <p:spPr>
            <a:xfrm>
              <a:off x="199728" y="2146657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8157210" y="3327165"/>
            <a:ext cx="3180060" cy="1086320"/>
            <a:chOff x="7850208" y="1951320"/>
            <a:chExt cx="3180060" cy="1086320"/>
          </a:xfrm>
        </p:grpSpPr>
        <p:sp>
          <p:nvSpPr>
            <p:cNvPr id="71" name="TextBox 66"/>
            <p:cNvSpPr txBox="1"/>
            <p:nvPr/>
          </p:nvSpPr>
          <p:spPr>
            <a:xfrm>
              <a:off x="7850208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72" name="Rectangle 67"/>
            <p:cNvSpPr/>
            <p:nvPr/>
          </p:nvSpPr>
          <p:spPr>
            <a:xfrm>
              <a:off x="7850208" y="2329754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7491099" y="5092650"/>
            <a:ext cx="3180060" cy="1086320"/>
            <a:chOff x="7850208" y="1951320"/>
            <a:chExt cx="3180060" cy="1086320"/>
          </a:xfrm>
        </p:grpSpPr>
        <p:sp>
          <p:nvSpPr>
            <p:cNvPr id="74" name="TextBox 66"/>
            <p:cNvSpPr txBox="1"/>
            <p:nvPr/>
          </p:nvSpPr>
          <p:spPr>
            <a:xfrm>
              <a:off x="7850208" y="1951320"/>
              <a:ext cx="1569660" cy="4183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  <a:sym typeface="Arial" panose="020B0604020202020204" pitchFamily="34" charset="0"/>
                </a:rPr>
                <a:t>相关标题文字</a:t>
              </a:r>
              <a:endParaRPr lang="en-GB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75" name="Rectangle 67"/>
            <p:cNvSpPr/>
            <p:nvPr/>
          </p:nvSpPr>
          <p:spPr>
            <a:xfrm>
              <a:off x="7850208" y="2329754"/>
              <a:ext cx="318006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1600"/>
                </a:lnSpc>
                <a:spcAft>
                  <a:spcPts val="800"/>
                </a:spcAft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您的内容打在这里，或者通过复制您的文本后，在此框中选择粘贴，并选择只保留文字。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986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6241">
        <p:random/>
      </p:transition>
    </mc:Choice>
    <mc:Fallback xmlns="">
      <p:transition spd="slow" advClick="0" advTm="6241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/>
          </p:cNvSpPr>
          <p:nvPr/>
        </p:nvSpPr>
        <p:spPr bwMode="auto">
          <a:xfrm>
            <a:off x="4106614" y="142983"/>
            <a:ext cx="400109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2286000"/>
            <a:r>
              <a:rPr lang="zh-CN" altLang="en-US" sz="3600" spc="300" dirty="0" smtClean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Montserrat" charset="0"/>
                <a:sym typeface="Bebas Neue" charset="0"/>
              </a:rPr>
              <a:t>此处添加您的标题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5488330" y="864485"/>
            <a:ext cx="1217324" cy="113531"/>
            <a:chOff x="1948342" y="5767817"/>
            <a:chExt cx="2434648" cy="227062"/>
          </a:xfrm>
          <a:solidFill>
            <a:srgbClr val="4F97B1"/>
          </a:solidFill>
        </p:grpSpPr>
        <p:grpSp>
          <p:nvGrpSpPr>
            <p:cNvPr id="4" name="Group 13"/>
            <p:cNvGrpSpPr/>
            <p:nvPr/>
          </p:nvGrpSpPr>
          <p:grpSpPr>
            <a:xfrm>
              <a:off x="1948342" y="5922203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18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9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0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1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2" name="Oval 35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3" name="Oval 36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4" name="Oval 37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5" name="Oval 38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6" name="Oval 39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7" name="Oval 40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8" name="Oval 41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29" name="Oval 42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  <p:grpSp>
          <p:nvGrpSpPr>
            <p:cNvPr id="5" name="Group 14"/>
            <p:cNvGrpSpPr/>
            <p:nvPr/>
          </p:nvGrpSpPr>
          <p:grpSpPr>
            <a:xfrm>
              <a:off x="1948342" y="5767817"/>
              <a:ext cx="2434648" cy="72676"/>
              <a:chOff x="1878897" y="12847070"/>
              <a:chExt cx="2434648" cy="72676"/>
            </a:xfrm>
            <a:grpFill/>
          </p:grpSpPr>
          <p:sp>
            <p:nvSpPr>
              <p:cNvPr id="6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7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8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9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0" name="Oval 19"/>
              <p:cNvSpPr>
                <a:spLocks noChangeAspect="1"/>
              </p:cNvSpPr>
              <p:nvPr/>
            </p:nvSpPr>
            <p:spPr>
              <a:xfrm rot="18861538">
                <a:off x="2740948" y="1285019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1" name="Oval 20"/>
              <p:cNvSpPr>
                <a:spLocks noChangeAspect="1"/>
              </p:cNvSpPr>
              <p:nvPr/>
            </p:nvSpPr>
            <p:spPr>
              <a:xfrm rot="18861538">
                <a:off x="2956461" y="12855738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2" name="Oval 21"/>
              <p:cNvSpPr>
                <a:spLocks noChangeAspect="1"/>
              </p:cNvSpPr>
              <p:nvPr/>
            </p:nvSpPr>
            <p:spPr>
              <a:xfrm rot="18861538">
                <a:off x="3171973" y="12853326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3" name="Oval 22"/>
              <p:cNvSpPr>
                <a:spLocks noChangeAspect="1"/>
              </p:cNvSpPr>
              <p:nvPr/>
            </p:nvSpPr>
            <p:spPr>
              <a:xfrm rot="18861538">
                <a:off x="3387486" y="12850915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4" name="Oval 23"/>
              <p:cNvSpPr>
                <a:spLocks noChangeAspect="1"/>
              </p:cNvSpPr>
              <p:nvPr/>
            </p:nvSpPr>
            <p:spPr>
              <a:xfrm rot="18861538">
                <a:off x="3602999" y="12848504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5" name="Oval 24"/>
              <p:cNvSpPr>
                <a:spLocks noChangeAspect="1"/>
              </p:cNvSpPr>
              <p:nvPr/>
            </p:nvSpPr>
            <p:spPr>
              <a:xfrm rot="18861538">
                <a:off x="3818511" y="12854043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6" name="Oval 25"/>
              <p:cNvSpPr>
                <a:spLocks noChangeAspect="1"/>
              </p:cNvSpPr>
              <p:nvPr/>
            </p:nvSpPr>
            <p:spPr>
              <a:xfrm rot="18861538">
                <a:off x="4034024" y="1285163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  <p:sp>
            <p:nvSpPr>
              <p:cNvPr id="17" name="Oval 26"/>
              <p:cNvSpPr>
                <a:spLocks noChangeAspect="1"/>
              </p:cNvSpPr>
              <p:nvPr/>
            </p:nvSpPr>
            <p:spPr>
              <a:xfrm rot="18861538">
                <a:off x="4249537" y="1284922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>
                  <a:solidFill>
                    <a:srgbClr val="1C8CA1"/>
                  </a:solidFill>
                </a:endParaRPr>
              </a:p>
            </p:txBody>
          </p:sp>
        </p:grpSp>
      </p:grpSp>
      <p:sp>
        <p:nvSpPr>
          <p:cNvPr id="61" name="文本框 60"/>
          <p:cNvSpPr txBox="1"/>
          <p:nvPr/>
        </p:nvSpPr>
        <p:spPr>
          <a:xfrm>
            <a:off x="7189548" y="2486924"/>
            <a:ext cx="4282873" cy="5494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grpSp>
        <p:nvGrpSpPr>
          <p:cNvPr id="62" name="组合 61"/>
          <p:cNvGrpSpPr/>
          <p:nvPr/>
        </p:nvGrpSpPr>
        <p:grpSpPr>
          <a:xfrm>
            <a:off x="1828199" y="2496344"/>
            <a:ext cx="4008766" cy="1599410"/>
            <a:chOff x="1828199" y="2496344"/>
            <a:chExt cx="4008766" cy="1599410"/>
          </a:xfrm>
        </p:grpSpPr>
        <p:sp>
          <p:nvSpPr>
            <p:cNvPr id="63" name="任意多边形 62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/>
            <p:nvPr/>
          </p:nvSpPr>
          <p:spPr>
            <a:xfrm>
              <a:off x="1828199" y="2496344"/>
              <a:ext cx="4008766" cy="1599410"/>
            </a:xfrm>
            <a:custGeom>
              <a:avLst/>
              <a:gdLst>
                <a:gd name="connsiteX0" fmla="*/ 1628463 w 4008766"/>
                <a:gd name="connsiteY0" fmla="*/ 0 h 1599410"/>
                <a:gd name="connsiteX1" fmla="*/ 1646822 w 4008766"/>
                <a:gd name="connsiteY1" fmla="*/ 0 h 1599410"/>
                <a:gd name="connsiteX2" fmla="*/ 3601835 w 4008766"/>
                <a:gd name="connsiteY2" fmla="*/ 0 h 1599410"/>
                <a:gd name="connsiteX3" fmla="*/ 4008766 w 4008766"/>
                <a:gd name="connsiteY3" fmla="*/ 406932 h 1599410"/>
                <a:gd name="connsiteX4" fmla="*/ 3601835 w 4008766"/>
                <a:gd name="connsiteY4" fmla="*/ 813863 h 1599410"/>
                <a:gd name="connsiteX5" fmla="*/ 3067145 w 4008766"/>
                <a:gd name="connsiteY5" fmla="*/ 813863 h 1599410"/>
                <a:gd name="connsiteX6" fmla="*/ 3067145 w 4008766"/>
                <a:gd name="connsiteY6" fmla="*/ 813864 h 1599410"/>
                <a:gd name="connsiteX7" fmla="*/ 1210565 w 4008766"/>
                <a:gd name="connsiteY7" fmla="*/ 813864 h 1599410"/>
                <a:gd name="connsiteX8" fmla="*/ 1210539 w 4008766"/>
                <a:gd name="connsiteY8" fmla="*/ 813855 h 1599410"/>
                <a:gd name="connsiteX9" fmla="*/ 931442 w 4008766"/>
                <a:gd name="connsiteY9" fmla="*/ 771659 h 1599410"/>
                <a:gd name="connsiteX10" fmla="*/ 11958 w 4008766"/>
                <a:gd name="connsiteY10" fmla="*/ 1521060 h 1599410"/>
                <a:gd name="connsiteX11" fmla="*/ 0 w 4008766"/>
                <a:gd name="connsiteY11" fmla="*/ 1599410 h 1599410"/>
                <a:gd name="connsiteX12" fmla="*/ 5994 w 4008766"/>
                <a:gd name="connsiteY12" fmla="*/ 1480707 h 1599410"/>
                <a:gd name="connsiteX13" fmla="*/ 1488592 w 4008766"/>
                <a:gd name="connsiteY13" fmla="*/ 7492 h 1599410"/>
                <a:gd name="connsiteX14" fmla="*/ 1628463 w 4008766"/>
                <a:gd name="connsiteY14" fmla="*/ 869 h 1599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008766" h="1599410">
                  <a:moveTo>
                    <a:pt x="1628463" y="0"/>
                  </a:moveTo>
                  <a:lnTo>
                    <a:pt x="1646822" y="0"/>
                  </a:lnTo>
                  <a:lnTo>
                    <a:pt x="3601835" y="0"/>
                  </a:lnTo>
                  <a:lnTo>
                    <a:pt x="4008766" y="406932"/>
                  </a:lnTo>
                  <a:lnTo>
                    <a:pt x="3601835" y="813863"/>
                  </a:lnTo>
                  <a:lnTo>
                    <a:pt x="3067145" y="813863"/>
                  </a:lnTo>
                  <a:lnTo>
                    <a:pt x="3067145" y="813864"/>
                  </a:lnTo>
                  <a:lnTo>
                    <a:pt x="1210565" y="813864"/>
                  </a:lnTo>
                  <a:lnTo>
                    <a:pt x="1210539" y="813855"/>
                  </a:lnTo>
                  <a:cubicBezTo>
                    <a:pt x="1122372" y="786432"/>
                    <a:pt x="1028632" y="771659"/>
                    <a:pt x="931442" y="771659"/>
                  </a:cubicBezTo>
                  <a:cubicBezTo>
                    <a:pt x="477888" y="771659"/>
                    <a:pt x="99475" y="1093378"/>
                    <a:pt x="11958" y="1521060"/>
                  </a:cubicBezTo>
                  <a:lnTo>
                    <a:pt x="0" y="1599410"/>
                  </a:lnTo>
                  <a:lnTo>
                    <a:pt x="5994" y="1480707"/>
                  </a:lnTo>
                  <a:cubicBezTo>
                    <a:pt x="85178" y="700997"/>
                    <a:pt x="707462" y="81841"/>
                    <a:pt x="1488592" y="7492"/>
                  </a:cubicBezTo>
                  <a:lnTo>
                    <a:pt x="1628463" y="869"/>
                  </a:ln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文本框 63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 txBox="1"/>
            <p:nvPr/>
          </p:nvSpPr>
          <p:spPr>
            <a:xfrm>
              <a:off x="4754239" y="2594543"/>
              <a:ext cx="561216" cy="59673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824389" y="4323860"/>
            <a:ext cx="4012577" cy="1599410"/>
            <a:chOff x="1824389" y="4323860"/>
            <a:chExt cx="4012577" cy="1599410"/>
          </a:xfrm>
        </p:grpSpPr>
        <p:sp>
          <p:nvSpPr>
            <p:cNvPr id="66" name="任意多边形 65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/>
            <p:nvPr/>
          </p:nvSpPr>
          <p:spPr>
            <a:xfrm flipV="1">
              <a:off x="1824389" y="4323860"/>
              <a:ext cx="4012577" cy="1599410"/>
            </a:xfrm>
            <a:custGeom>
              <a:avLst/>
              <a:gdLst>
                <a:gd name="connsiteX0" fmla="*/ 0 w 4012577"/>
                <a:gd name="connsiteY0" fmla="*/ 1599410 h 1599410"/>
                <a:gd name="connsiteX1" fmla="*/ 11958 w 4012577"/>
                <a:gd name="connsiteY1" fmla="*/ 1521060 h 1599410"/>
                <a:gd name="connsiteX2" fmla="*/ 931442 w 4012577"/>
                <a:gd name="connsiteY2" fmla="*/ 771659 h 1599410"/>
                <a:gd name="connsiteX3" fmla="*/ 1210539 w 4012577"/>
                <a:gd name="connsiteY3" fmla="*/ 813855 h 1599410"/>
                <a:gd name="connsiteX4" fmla="*/ 1210565 w 4012577"/>
                <a:gd name="connsiteY4" fmla="*/ 813864 h 1599410"/>
                <a:gd name="connsiteX5" fmla="*/ 1576005 w 4012577"/>
                <a:gd name="connsiteY5" fmla="*/ 813864 h 1599410"/>
                <a:gd name="connsiteX6" fmla="*/ 3067145 w 4012577"/>
                <a:gd name="connsiteY6" fmla="*/ 813864 h 1599410"/>
                <a:gd name="connsiteX7" fmla="*/ 3605646 w 4012577"/>
                <a:gd name="connsiteY7" fmla="*/ 813864 h 1599410"/>
                <a:gd name="connsiteX8" fmla="*/ 4012577 w 4012577"/>
                <a:gd name="connsiteY8" fmla="*/ 406933 h 1599410"/>
                <a:gd name="connsiteX9" fmla="*/ 3605646 w 4012577"/>
                <a:gd name="connsiteY9" fmla="*/ 1 h 1599410"/>
                <a:gd name="connsiteX10" fmla="*/ 1646838 w 4012577"/>
                <a:gd name="connsiteY10" fmla="*/ 1 h 1599410"/>
                <a:gd name="connsiteX11" fmla="*/ 1646822 w 4012577"/>
                <a:gd name="connsiteY11" fmla="*/ 0 h 1599410"/>
                <a:gd name="connsiteX12" fmla="*/ 1646801 w 4012577"/>
                <a:gd name="connsiteY12" fmla="*/ 1 h 1599410"/>
                <a:gd name="connsiteX13" fmla="*/ 1576005 w 4012577"/>
                <a:gd name="connsiteY13" fmla="*/ 1 h 1599410"/>
                <a:gd name="connsiteX14" fmla="*/ 1576005 w 4012577"/>
                <a:gd name="connsiteY14" fmla="*/ 3353 h 1599410"/>
                <a:gd name="connsiteX15" fmla="*/ 1488592 w 4012577"/>
                <a:gd name="connsiteY15" fmla="*/ 7492 h 1599410"/>
                <a:gd name="connsiteX16" fmla="*/ 5994 w 4012577"/>
                <a:gd name="connsiteY16" fmla="*/ 1480707 h 1599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12577" h="1599410">
                  <a:moveTo>
                    <a:pt x="0" y="1599410"/>
                  </a:moveTo>
                  <a:lnTo>
                    <a:pt x="11958" y="1521060"/>
                  </a:lnTo>
                  <a:cubicBezTo>
                    <a:pt x="99475" y="1093378"/>
                    <a:pt x="477888" y="771659"/>
                    <a:pt x="931442" y="771659"/>
                  </a:cubicBezTo>
                  <a:cubicBezTo>
                    <a:pt x="1028632" y="771659"/>
                    <a:pt x="1122372" y="786432"/>
                    <a:pt x="1210539" y="813855"/>
                  </a:cubicBezTo>
                  <a:lnTo>
                    <a:pt x="1210565" y="813864"/>
                  </a:lnTo>
                  <a:lnTo>
                    <a:pt x="1576005" y="813864"/>
                  </a:lnTo>
                  <a:lnTo>
                    <a:pt x="3067145" y="813864"/>
                  </a:lnTo>
                  <a:lnTo>
                    <a:pt x="3605646" y="813864"/>
                  </a:lnTo>
                  <a:lnTo>
                    <a:pt x="4012577" y="406933"/>
                  </a:lnTo>
                  <a:lnTo>
                    <a:pt x="3605646" y="1"/>
                  </a:lnTo>
                  <a:lnTo>
                    <a:pt x="1646838" y="1"/>
                  </a:lnTo>
                  <a:lnTo>
                    <a:pt x="1646822" y="0"/>
                  </a:lnTo>
                  <a:lnTo>
                    <a:pt x="1646801" y="1"/>
                  </a:lnTo>
                  <a:lnTo>
                    <a:pt x="1576005" y="1"/>
                  </a:lnTo>
                  <a:lnTo>
                    <a:pt x="1576005" y="3353"/>
                  </a:lnTo>
                  <a:lnTo>
                    <a:pt x="1488592" y="7492"/>
                  </a:lnTo>
                  <a:cubicBezTo>
                    <a:pt x="707462" y="81841"/>
                    <a:pt x="85178" y="700997"/>
                    <a:pt x="5994" y="1480707"/>
                  </a:cubicBezTo>
                  <a:close/>
                </a:path>
              </a:pathLst>
            </a:cu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文本框 66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 txBox="1"/>
            <p:nvPr/>
          </p:nvSpPr>
          <p:spPr>
            <a:xfrm>
              <a:off x="4752720" y="5225658"/>
              <a:ext cx="609462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2946354" y="4210540"/>
            <a:ext cx="2918748" cy="900332"/>
            <a:chOff x="2946354" y="4210540"/>
            <a:chExt cx="2918748" cy="900332"/>
          </a:xfrm>
        </p:grpSpPr>
        <p:sp>
          <p:nvSpPr>
            <p:cNvPr id="69" name="五边形 68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/>
            <p:nvPr/>
          </p:nvSpPr>
          <p:spPr>
            <a:xfrm>
              <a:off x="2946354" y="4210540"/>
              <a:ext cx="2918748" cy="900332"/>
            </a:xfrm>
            <a:prstGeom prst="homePlat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 txBox="1"/>
            <p:nvPr/>
          </p:nvSpPr>
          <p:spPr>
            <a:xfrm>
              <a:off x="4752720" y="4361310"/>
              <a:ext cx="622286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2946354" y="3310208"/>
            <a:ext cx="2918748" cy="900332"/>
            <a:chOff x="2946354" y="3310208"/>
            <a:chExt cx="2918748" cy="900332"/>
          </a:xfrm>
        </p:grpSpPr>
        <p:sp>
          <p:nvSpPr>
            <p:cNvPr id="72" name="五边形 71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/>
            <p:nvPr/>
          </p:nvSpPr>
          <p:spPr>
            <a:xfrm>
              <a:off x="2946354" y="3310208"/>
              <a:ext cx="2918748" cy="900332"/>
            </a:xfrm>
            <a:prstGeom prst="homePlat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 txBox="1"/>
            <p:nvPr/>
          </p:nvSpPr>
          <p:spPr>
            <a:xfrm>
              <a:off x="4752720" y="3462006"/>
              <a:ext cx="611065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6330671" y="4372706"/>
            <a:ext cx="576000" cy="576000"/>
            <a:chOff x="6330671" y="4372706"/>
            <a:chExt cx="576000" cy="576000"/>
          </a:xfrm>
        </p:grpSpPr>
        <p:sp>
          <p:nvSpPr>
            <p:cNvPr id="75" name="椭圆 74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>
              <a:spLocks noChangeAspect="1"/>
            </p:cNvSpPr>
            <p:nvPr/>
          </p:nvSpPr>
          <p:spPr>
            <a:xfrm>
              <a:off x="6330671" y="4372706"/>
              <a:ext cx="576000" cy="57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Freeform 29"/>
            <p:cNvSpPr>
              <a:spLocks noEditPoints="1"/>
            </p:cNvSpPr>
            <p:nvPr/>
          </p:nvSpPr>
          <p:spPr bwMode="auto">
            <a:xfrm>
              <a:off x="6439332" y="4517883"/>
              <a:ext cx="337878" cy="264941"/>
            </a:xfrm>
            <a:custGeom>
              <a:avLst/>
              <a:gdLst>
                <a:gd name="T0" fmla="*/ 451 w 771"/>
                <a:gd name="T1" fmla="*/ 411 h 602"/>
                <a:gd name="T2" fmla="*/ 457 w 771"/>
                <a:gd name="T3" fmla="*/ 395 h 602"/>
                <a:gd name="T4" fmla="*/ 459 w 771"/>
                <a:gd name="T5" fmla="*/ 388 h 602"/>
                <a:gd name="T6" fmla="*/ 463 w 771"/>
                <a:gd name="T7" fmla="*/ 372 h 602"/>
                <a:gd name="T8" fmla="*/ 464 w 771"/>
                <a:gd name="T9" fmla="*/ 365 h 602"/>
                <a:gd name="T10" fmla="*/ 466 w 771"/>
                <a:gd name="T11" fmla="*/ 341 h 602"/>
                <a:gd name="T12" fmla="*/ 233 w 771"/>
                <a:gd name="T13" fmla="*/ 139 h 602"/>
                <a:gd name="T14" fmla="*/ 201 w 771"/>
                <a:gd name="T15" fmla="*/ 141 h 602"/>
                <a:gd name="T16" fmla="*/ 201 w 771"/>
                <a:gd name="T17" fmla="*/ 141 h 602"/>
                <a:gd name="T18" fmla="*/ 0 w 771"/>
                <a:gd name="T19" fmla="*/ 341 h 602"/>
                <a:gd name="T20" fmla="*/ 61 w 771"/>
                <a:gd name="T21" fmla="*/ 477 h 602"/>
                <a:gd name="T22" fmla="*/ 37 w 771"/>
                <a:gd name="T23" fmla="*/ 602 h 602"/>
                <a:gd name="T24" fmla="*/ 129 w 771"/>
                <a:gd name="T25" fmla="*/ 522 h 602"/>
                <a:gd name="T26" fmla="*/ 233 w 771"/>
                <a:gd name="T27" fmla="*/ 544 h 602"/>
                <a:gd name="T28" fmla="*/ 363 w 771"/>
                <a:gd name="T29" fmla="*/ 509 h 602"/>
                <a:gd name="T30" fmla="*/ 363 w 771"/>
                <a:gd name="T31" fmla="*/ 509 h 602"/>
                <a:gd name="T32" fmla="*/ 383 w 771"/>
                <a:gd name="T33" fmla="*/ 495 h 602"/>
                <a:gd name="T34" fmla="*/ 389 w 771"/>
                <a:gd name="T35" fmla="*/ 491 h 602"/>
                <a:gd name="T36" fmla="*/ 402 w 771"/>
                <a:gd name="T37" fmla="*/ 480 h 602"/>
                <a:gd name="T38" fmla="*/ 408 w 771"/>
                <a:gd name="T39" fmla="*/ 474 h 602"/>
                <a:gd name="T40" fmla="*/ 419 w 771"/>
                <a:gd name="T41" fmla="*/ 462 h 602"/>
                <a:gd name="T42" fmla="*/ 424 w 771"/>
                <a:gd name="T43" fmla="*/ 457 h 602"/>
                <a:gd name="T44" fmla="*/ 448 w 771"/>
                <a:gd name="T45" fmla="*/ 417 h 602"/>
                <a:gd name="T46" fmla="*/ 451 w 771"/>
                <a:gd name="T47" fmla="*/ 411 h 602"/>
                <a:gd name="T48" fmla="*/ 771 w 771"/>
                <a:gd name="T49" fmla="*/ 263 h 602"/>
                <a:gd name="T50" fmla="*/ 771 w 771"/>
                <a:gd name="T51" fmla="*/ 263 h 602"/>
                <a:gd name="T52" fmla="*/ 469 w 771"/>
                <a:gd name="T53" fmla="*/ 0 h 602"/>
                <a:gd name="T54" fmla="*/ 243 w 771"/>
                <a:gd name="T55" fmla="*/ 89 h 602"/>
                <a:gd name="T56" fmla="*/ 508 w 771"/>
                <a:gd name="T57" fmla="*/ 341 h 602"/>
                <a:gd name="T58" fmla="*/ 424 w 771"/>
                <a:gd name="T59" fmla="*/ 523 h 602"/>
                <a:gd name="T60" fmla="*/ 469 w 771"/>
                <a:gd name="T61" fmla="*/ 526 h 602"/>
                <a:gd name="T62" fmla="*/ 603 w 771"/>
                <a:gd name="T63" fmla="*/ 498 h 602"/>
                <a:gd name="T64" fmla="*/ 722 w 771"/>
                <a:gd name="T65" fmla="*/ 602 h 602"/>
                <a:gd name="T66" fmla="*/ 692 w 771"/>
                <a:gd name="T67" fmla="*/ 440 h 602"/>
                <a:gd name="T68" fmla="*/ 771 w 771"/>
                <a:gd name="T69" fmla="*/ 263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71" h="602">
                  <a:moveTo>
                    <a:pt x="451" y="411"/>
                  </a:moveTo>
                  <a:cubicBezTo>
                    <a:pt x="453" y="406"/>
                    <a:pt x="455" y="401"/>
                    <a:pt x="457" y="395"/>
                  </a:cubicBezTo>
                  <a:cubicBezTo>
                    <a:pt x="458" y="393"/>
                    <a:pt x="458" y="390"/>
                    <a:pt x="459" y="388"/>
                  </a:cubicBezTo>
                  <a:cubicBezTo>
                    <a:pt x="460" y="383"/>
                    <a:pt x="462" y="377"/>
                    <a:pt x="463" y="372"/>
                  </a:cubicBezTo>
                  <a:cubicBezTo>
                    <a:pt x="463" y="370"/>
                    <a:pt x="464" y="367"/>
                    <a:pt x="464" y="365"/>
                  </a:cubicBezTo>
                  <a:cubicBezTo>
                    <a:pt x="465" y="357"/>
                    <a:pt x="466" y="349"/>
                    <a:pt x="466" y="341"/>
                  </a:cubicBezTo>
                  <a:cubicBezTo>
                    <a:pt x="466" y="230"/>
                    <a:pt x="361" y="139"/>
                    <a:pt x="233" y="139"/>
                  </a:cubicBezTo>
                  <a:cubicBezTo>
                    <a:pt x="222" y="139"/>
                    <a:pt x="212" y="140"/>
                    <a:pt x="201" y="141"/>
                  </a:cubicBezTo>
                  <a:lnTo>
                    <a:pt x="201" y="141"/>
                  </a:lnTo>
                  <a:cubicBezTo>
                    <a:pt x="88" y="154"/>
                    <a:pt x="0" y="239"/>
                    <a:pt x="0" y="341"/>
                  </a:cubicBezTo>
                  <a:cubicBezTo>
                    <a:pt x="0" y="394"/>
                    <a:pt x="23" y="441"/>
                    <a:pt x="61" y="477"/>
                  </a:cubicBezTo>
                  <a:lnTo>
                    <a:pt x="37" y="602"/>
                  </a:lnTo>
                  <a:lnTo>
                    <a:pt x="129" y="522"/>
                  </a:lnTo>
                  <a:cubicBezTo>
                    <a:pt x="161" y="536"/>
                    <a:pt x="196" y="544"/>
                    <a:pt x="233" y="544"/>
                  </a:cubicBezTo>
                  <a:cubicBezTo>
                    <a:pt x="281" y="544"/>
                    <a:pt x="325" y="531"/>
                    <a:pt x="363" y="509"/>
                  </a:cubicBezTo>
                  <a:cubicBezTo>
                    <a:pt x="363" y="509"/>
                    <a:pt x="363" y="509"/>
                    <a:pt x="363" y="509"/>
                  </a:cubicBezTo>
                  <a:cubicBezTo>
                    <a:pt x="370" y="505"/>
                    <a:pt x="376" y="500"/>
                    <a:pt x="383" y="495"/>
                  </a:cubicBezTo>
                  <a:cubicBezTo>
                    <a:pt x="385" y="494"/>
                    <a:pt x="387" y="493"/>
                    <a:pt x="389" y="491"/>
                  </a:cubicBezTo>
                  <a:cubicBezTo>
                    <a:pt x="393" y="487"/>
                    <a:pt x="398" y="484"/>
                    <a:pt x="402" y="480"/>
                  </a:cubicBezTo>
                  <a:cubicBezTo>
                    <a:pt x="404" y="478"/>
                    <a:pt x="406" y="476"/>
                    <a:pt x="408" y="474"/>
                  </a:cubicBezTo>
                  <a:cubicBezTo>
                    <a:pt x="412" y="470"/>
                    <a:pt x="415" y="466"/>
                    <a:pt x="419" y="462"/>
                  </a:cubicBezTo>
                  <a:cubicBezTo>
                    <a:pt x="421" y="460"/>
                    <a:pt x="422" y="458"/>
                    <a:pt x="424" y="457"/>
                  </a:cubicBezTo>
                  <a:cubicBezTo>
                    <a:pt x="433" y="444"/>
                    <a:pt x="442" y="431"/>
                    <a:pt x="448" y="417"/>
                  </a:cubicBezTo>
                  <a:cubicBezTo>
                    <a:pt x="449" y="415"/>
                    <a:pt x="450" y="413"/>
                    <a:pt x="451" y="411"/>
                  </a:cubicBezTo>
                  <a:close/>
                  <a:moveTo>
                    <a:pt x="771" y="263"/>
                  </a:moveTo>
                  <a:lnTo>
                    <a:pt x="771" y="263"/>
                  </a:lnTo>
                  <a:cubicBezTo>
                    <a:pt x="771" y="118"/>
                    <a:pt x="635" y="0"/>
                    <a:pt x="469" y="0"/>
                  </a:cubicBezTo>
                  <a:cubicBezTo>
                    <a:pt x="379" y="0"/>
                    <a:pt x="299" y="34"/>
                    <a:pt x="243" y="89"/>
                  </a:cubicBezTo>
                  <a:cubicBezTo>
                    <a:pt x="390" y="94"/>
                    <a:pt x="508" y="205"/>
                    <a:pt x="508" y="341"/>
                  </a:cubicBezTo>
                  <a:cubicBezTo>
                    <a:pt x="508" y="413"/>
                    <a:pt x="476" y="477"/>
                    <a:pt x="424" y="523"/>
                  </a:cubicBezTo>
                  <a:cubicBezTo>
                    <a:pt x="439" y="525"/>
                    <a:pt x="453" y="526"/>
                    <a:pt x="469" y="526"/>
                  </a:cubicBezTo>
                  <a:cubicBezTo>
                    <a:pt x="517" y="526"/>
                    <a:pt x="563" y="516"/>
                    <a:pt x="603" y="498"/>
                  </a:cubicBezTo>
                  <a:lnTo>
                    <a:pt x="722" y="602"/>
                  </a:lnTo>
                  <a:lnTo>
                    <a:pt x="692" y="440"/>
                  </a:lnTo>
                  <a:cubicBezTo>
                    <a:pt x="741" y="393"/>
                    <a:pt x="771" y="331"/>
                    <a:pt x="771" y="26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6330671" y="5280538"/>
            <a:ext cx="576000" cy="576000"/>
            <a:chOff x="6330671" y="5280538"/>
            <a:chExt cx="576000" cy="576000"/>
          </a:xfrm>
        </p:grpSpPr>
        <p:sp>
          <p:nvSpPr>
            <p:cNvPr id="78" name="椭圆 77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>
              <a:spLocks noChangeAspect="1"/>
            </p:cNvSpPr>
            <p:nvPr/>
          </p:nvSpPr>
          <p:spPr>
            <a:xfrm>
              <a:off x="6330671" y="5280538"/>
              <a:ext cx="576000" cy="57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Freeform 45"/>
            <p:cNvSpPr>
              <a:spLocks noEditPoints="1"/>
            </p:cNvSpPr>
            <p:nvPr/>
          </p:nvSpPr>
          <p:spPr bwMode="auto">
            <a:xfrm>
              <a:off x="6497239" y="5369656"/>
              <a:ext cx="266322" cy="343171"/>
            </a:xfrm>
            <a:custGeom>
              <a:avLst/>
              <a:gdLst>
                <a:gd name="T0" fmla="*/ 2 w 491"/>
                <a:gd name="T1" fmla="*/ 492 h 631"/>
                <a:gd name="T2" fmla="*/ 121 w 491"/>
                <a:gd name="T3" fmla="*/ 631 h 631"/>
                <a:gd name="T4" fmla="*/ 122 w 491"/>
                <a:gd name="T5" fmla="*/ 631 h 631"/>
                <a:gd name="T6" fmla="*/ 131 w 491"/>
                <a:gd name="T7" fmla="*/ 631 h 631"/>
                <a:gd name="T8" fmla="*/ 244 w 491"/>
                <a:gd name="T9" fmla="*/ 595 h 631"/>
                <a:gd name="T10" fmla="*/ 247 w 491"/>
                <a:gd name="T11" fmla="*/ 556 h 631"/>
                <a:gd name="T12" fmla="*/ 184 w 491"/>
                <a:gd name="T13" fmla="*/ 498 h 631"/>
                <a:gd name="T14" fmla="*/ 202 w 491"/>
                <a:gd name="T15" fmla="*/ 457 h 631"/>
                <a:gd name="T16" fmla="*/ 162 w 491"/>
                <a:gd name="T17" fmla="*/ 401 h 631"/>
                <a:gd name="T18" fmla="*/ 170 w 491"/>
                <a:gd name="T19" fmla="*/ 372 h 631"/>
                <a:gd name="T20" fmla="*/ 213 w 491"/>
                <a:gd name="T21" fmla="*/ 344 h 631"/>
                <a:gd name="T22" fmla="*/ 198 w 491"/>
                <a:gd name="T23" fmla="*/ 305 h 631"/>
                <a:gd name="T24" fmla="*/ 256 w 491"/>
                <a:gd name="T25" fmla="*/ 246 h 631"/>
                <a:gd name="T26" fmla="*/ 307 w 491"/>
                <a:gd name="T27" fmla="*/ 83 h 631"/>
                <a:gd name="T28" fmla="*/ 2 w 491"/>
                <a:gd name="T29" fmla="*/ 273 h 631"/>
                <a:gd name="T30" fmla="*/ 2 w 491"/>
                <a:gd name="T31" fmla="*/ 492 h 631"/>
                <a:gd name="T32" fmla="*/ 221 w 491"/>
                <a:gd name="T33" fmla="*/ 305 h 631"/>
                <a:gd name="T34" fmla="*/ 256 w 491"/>
                <a:gd name="T35" fmla="*/ 340 h 631"/>
                <a:gd name="T36" fmla="*/ 436 w 491"/>
                <a:gd name="T37" fmla="*/ 340 h 631"/>
                <a:gd name="T38" fmla="*/ 436 w 491"/>
                <a:gd name="T39" fmla="*/ 270 h 631"/>
                <a:gd name="T40" fmla="*/ 265 w 491"/>
                <a:gd name="T41" fmla="*/ 270 h 631"/>
                <a:gd name="T42" fmla="*/ 349 w 491"/>
                <a:gd name="T43" fmla="*/ 366 h 631"/>
                <a:gd name="T44" fmla="*/ 192 w 491"/>
                <a:gd name="T45" fmla="*/ 381 h 631"/>
                <a:gd name="T46" fmla="*/ 221 w 491"/>
                <a:gd name="T47" fmla="*/ 436 h 631"/>
                <a:gd name="T48" fmla="*/ 349 w 491"/>
                <a:gd name="T49" fmla="*/ 436 h 631"/>
                <a:gd name="T50" fmla="*/ 491 w 491"/>
                <a:gd name="T51" fmla="*/ 401 h 631"/>
                <a:gd name="T52" fmla="*/ 349 w 491"/>
                <a:gd name="T53" fmla="*/ 366 h 631"/>
                <a:gd name="T54" fmla="*/ 484 w 491"/>
                <a:gd name="T55" fmla="*/ 498 h 631"/>
                <a:gd name="T56" fmla="*/ 349 w 491"/>
                <a:gd name="T57" fmla="*/ 463 h 631"/>
                <a:gd name="T58" fmla="*/ 256 w 491"/>
                <a:gd name="T59" fmla="*/ 463 h 631"/>
                <a:gd name="T60" fmla="*/ 208 w 491"/>
                <a:gd name="T61" fmla="*/ 492 h 631"/>
                <a:gd name="T62" fmla="*/ 243 w 491"/>
                <a:gd name="T63" fmla="*/ 533 h 631"/>
                <a:gd name="T64" fmla="*/ 315 w 491"/>
                <a:gd name="T65" fmla="*/ 533 h 631"/>
                <a:gd name="T66" fmla="*/ 303 w 491"/>
                <a:gd name="T67" fmla="*/ 629 h 631"/>
                <a:gd name="T68" fmla="*/ 409 w 491"/>
                <a:gd name="T69" fmla="*/ 629 h 631"/>
                <a:gd name="T70" fmla="*/ 409 w 491"/>
                <a:gd name="T71" fmla="*/ 560 h 631"/>
                <a:gd name="T72" fmla="*/ 303 w 491"/>
                <a:gd name="T73" fmla="*/ 560 h 631"/>
                <a:gd name="T74" fmla="*/ 303 w 491"/>
                <a:gd name="T75" fmla="*/ 629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1" h="631">
                  <a:moveTo>
                    <a:pt x="2" y="492"/>
                  </a:moveTo>
                  <a:lnTo>
                    <a:pt x="2" y="492"/>
                  </a:lnTo>
                  <a:cubicBezTo>
                    <a:pt x="2" y="494"/>
                    <a:pt x="2" y="496"/>
                    <a:pt x="2" y="498"/>
                  </a:cubicBezTo>
                  <a:cubicBezTo>
                    <a:pt x="2" y="570"/>
                    <a:pt x="51" y="628"/>
                    <a:pt x="121" y="631"/>
                  </a:cubicBezTo>
                  <a:lnTo>
                    <a:pt x="121" y="631"/>
                  </a:lnTo>
                  <a:lnTo>
                    <a:pt x="122" y="631"/>
                  </a:lnTo>
                  <a:cubicBezTo>
                    <a:pt x="124" y="631"/>
                    <a:pt x="125" y="631"/>
                    <a:pt x="127" y="631"/>
                  </a:cubicBezTo>
                  <a:cubicBezTo>
                    <a:pt x="128" y="631"/>
                    <a:pt x="130" y="631"/>
                    <a:pt x="131" y="631"/>
                  </a:cubicBezTo>
                  <a:lnTo>
                    <a:pt x="257" y="631"/>
                  </a:lnTo>
                  <a:cubicBezTo>
                    <a:pt x="249" y="621"/>
                    <a:pt x="244" y="608"/>
                    <a:pt x="244" y="595"/>
                  </a:cubicBezTo>
                  <a:cubicBezTo>
                    <a:pt x="244" y="580"/>
                    <a:pt x="250" y="567"/>
                    <a:pt x="259" y="556"/>
                  </a:cubicBezTo>
                  <a:lnTo>
                    <a:pt x="247" y="556"/>
                  </a:lnTo>
                  <a:lnTo>
                    <a:pt x="243" y="556"/>
                  </a:lnTo>
                  <a:cubicBezTo>
                    <a:pt x="211" y="556"/>
                    <a:pt x="184" y="530"/>
                    <a:pt x="184" y="498"/>
                  </a:cubicBezTo>
                  <a:cubicBezTo>
                    <a:pt x="184" y="496"/>
                    <a:pt x="184" y="494"/>
                    <a:pt x="185" y="492"/>
                  </a:cubicBezTo>
                  <a:cubicBezTo>
                    <a:pt x="186" y="478"/>
                    <a:pt x="192" y="466"/>
                    <a:pt x="202" y="457"/>
                  </a:cubicBezTo>
                  <a:cubicBezTo>
                    <a:pt x="197" y="455"/>
                    <a:pt x="192" y="453"/>
                    <a:pt x="188" y="450"/>
                  </a:cubicBezTo>
                  <a:cubicBezTo>
                    <a:pt x="172" y="439"/>
                    <a:pt x="162" y="421"/>
                    <a:pt x="162" y="401"/>
                  </a:cubicBezTo>
                  <a:cubicBezTo>
                    <a:pt x="162" y="391"/>
                    <a:pt x="165" y="381"/>
                    <a:pt x="170" y="373"/>
                  </a:cubicBezTo>
                  <a:cubicBezTo>
                    <a:pt x="170" y="372"/>
                    <a:pt x="170" y="372"/>
                    <a:pt x="170" y="372"/>
                  </a:cubicBezTo>
                  <a:cubicBezTo>
                    <a:pt x="178" y="358"/>
                    <a:pt x="192" y="348"/>
                    <a:pt x="207" y="345"/>
                  </a:cubicBezTo>
                  <a:cubicBezTo>
                    <a:pt x="209" y="344"/>
                    <a:pt x="211" y="344"/>
                    <a:pt x="213" y="344"/>
                  </a:cubicBezTo>
                  <a:cubicBezTo>
                    <a:pt x="212" y="343"/>
                    <a:pt x="211" y="342"/>
                    <a:pt x="211" y="342"/>
                  </a:cubicBezTo>
                  <a:cubicBezTo>
                    <a:pt x="203" y="331"/>
                    <a:pt x="198" y="319"/>
                    <a:pt x="198" y="305"/>
                  </a:cubicBezTo>
                  <a:cubicBezTo>
                    <a:pt x="198" y="288"/>
                    <a:pt x="205" y="272"/>
                    <a:pt x="217" y="261"/>
                  </a:cubicBezTo>
                  <a:cubicBezTo>
                    <a:pt x="227" y="252"/>
                    <a:pt x="241" y="246"/>
                    <a:pt x="256" y="246"/>
                  </a:cubicBezTo>
                  <a:lnTo>
                    <a:pt x="278" y="246"/>
                  </a:lnTo>
                  <a:cubicBezTo>
                    <a:pt x="306" y="185"/>
                    <a:pt x="316" y="120"/>
                    <a:pt x="307" y="83"/>
                  </a:cubicBezTo>
                  <a:cubicBezTo>
                    <a:pt x="286" y="0"/>
                    <a:pt x="217" y="20"/>
                    <a:pt x="212" y="67"/>
                  </a:cubicBezTo>
                  <a:cubicBezTo>
                    <a:pt x="195" y="209"/>
                    <a:pt x="7" y="231"/>
                    <a:pt x="2" y="273"/>
                  </a:cubicBezTo>
                  <a:cubicBezTo>
                    <a:pt x="2" y="273"/>
                    <a:pt x="0" y="289"/>
                    <a:pt x="2" y="309"/>
                  </a:cubicBezTo>
                  <a:lnTo>
                    <a:pt x="2" y="492"/>
                  </a:lnTo>
                  <a:close/>
                  <a:moveTo>
                    <a:pt x="256" y="270"/>
                  </a:moveTo>
                  <a:cubicBezTo>
                    <a:pt x="237" y="270"/>
                    <a:pt x="221" y="285"/>
                    <a:pt x="221" y="305"/>
                  </a:cubicBezTo>
                  <a:cubicBezTo>
                    <a:pt x="221" y="312"/>
                    <a:pt x="223" y="319"/>
                    <a:pt x="227" y="324"/>
                  </a:cubicBezTo>
                  <a:cubicBezTo>
                    <a:pt x="233" y="334"/>
                    <a:pt x="244" y="340"/>
                    <a:pt x="256" y="340"/>
                  </a:cubicBezTo>
                  <a:lnTo>
                    <a:pt x="349" y="340"/>
                  </a:lnTo>
                  <a:lnTo>
                    <a:pt x="436" y="340"/>
                  </a:lnTo>
                  <a:cubicBezTo>
                    <a:pt x="455" y="340"/>
                    <a:pt x="471" y="324"/>
                    <a:pt x="471" y="305"/>
                  </a:cubicBezTo>
                  <a:cubicBezTo>
                    <a:pt x="471" y="285"/>
                    <a:pt x="455" y="270"/>
                    <a:pt x="436" y="270"/>
                  </a:cubicBezTo>
                  <a:lnTo>
                    <a:pt x="349" y="270"/>
                  </a:lnTo>
                  <a:lnTo>
                    <a:pt x="265" y="270"/>
                  </a:lnTo>
                  <a:lnTo>
                    <a:pt x="256" y="270"/>
                  </a:lnTo>
                  <a:close/>
                  <a:moveTo>
                    <a:pt x="349" y="366"/>
                  </a:moveTo>
                  <a:lnTo>
                    <a:pt x="221" y="366"/>
                  </a:lnTo>
                  <a:cubicBezTo>
                    <a:pt x="209" y="366"/>
                    <a:pt x="198" y="372"/>
                    <a:pt x="192" y="381"/>
                  </a:cubicBezTo>
                  <a:cubicBezTo>
                    <a:pt x="188" y="387"/>
                    <a:pt x="186" y="394"/>
                    <a:pt x="186" y="401"/>
                  </a:cubicBezTo>
                  <a:cubicBezTo>
                    <a:pt x="186" y="421"/>
                    <a:pt x="201" y="436"/>
                    <a:pt x="221" y="436"/>
                  </a:cubicBezTo>
                  <a:lnTo>
                    <a:pt x="245" y="436"/>
                  </a:lnTo>
                  <a:lnTo>
                    <a:pt x="349" y="436"/>
                  </a:lnTo>
                  <a:lnTo>
                    <a:pt x="456" y="436"/>
                  </a:lnTo>
                  <a:cubicBezTo>
                    <a:pt x="475" y="436"/>
                    <a:pt x="491" y="421"/>
                    <a:pt x="491" y="401"/>
                  </a:cubicBezTo>
                  <a:cubicBezTo>
                    <a:pt x="491" y="382"/>
                    <a:pt x="475" y="366"/>
                    <a:pt x="456" y="366"/>
                  </a:cubicBezTo>
                  <a:lnTo>
                    <a:pt x="349" y="366"/>
                  </a:lnTo>
                  <a:close/>
                  <a:moveTo>
                    <a:pt x="449" y="533"/>
                  </a:moveTo>
                  <a:cubicBezTo>
                    <a:pt x="469" y="533"/>
                    <a:pt x="484" y="517"/>
                    <a:pt x="484" y="498"/>
                  </a:cubicBezTo>
                  <a:cubicBezTo>
                    <a:pt x="484" y="479"/>
                    <a:pt x="469" y="463"/>
                    <a:pt x="449" y="463"/>
                  </a:cubicBezTo>
                  <a:lnTo>
                    <a:pt x="349" y="463"/>
                  </a:lnTo>
                  <a:lnTo>
                    <a:pt x="315" y="463"/>
                  </a:lnTo>
                  <a:lnTo>
                    <a:pt x="256" y="463"/>
                  </a:lnTo>
                  <a:lnTo>
                    <a:pt x="243" y="463"/>
                  </a:lnTo>
                  <a:cubicBezTo>
                    <a:pt x="225" y="463"/>
                    <a:pt x="211" y="476"/>
                    <a:pt x="208" y="492"/>
                  </a:cubicBezTo>
                  <a:cubicBezTo>
                    <a:pt x="208" y="494"/>
                    <a:pt x="208" y="496"/>
                    <a:pt x="208" y="498"/>
                  </a:cubicBezTo>
                  <a:cubicBezTo>
                    <a:pt x="208" y="517"/>
                    <a:pt x="223" y="533"/>
                    <a:pt x="243" y="533"/>
                  </a:cubicBezTo>
                  <a:lnTo>
                    <a:pt x="256" y="533"/>
                  </a:lnTo>
                  <a:lnTo>
                    <a:pt x="315" y="533"/>
                  </a:lnTo>
                  <a:lnTo>
                    <a:pt x="449" y="533"/>
                  </a:lnTo>
                  <a:close/>
                  <a:moveTo>
                    <a:pt x="303" y="629"/>
                  </a:moveTo>
                  <a:lnTo>
                    <a:pt x="315" y="629"/>
                  </a:lnTo>
                  <a:lnTo>
                    <a:pt x="409" y="629"/>
                  </a:lnTo>
                  <a:cubicBezTo>
                    <a:pt x="429" y="629"/>
                    <a:pt x="444" y="614"/>
                    <a:pt x="444" y="595"/>
                  </a:cubicBezTo>
                  <a:cubicBezTo>
                    <a:pt x="444" y="575"/>
                    <a:pt x="429" y="560"/>
                    <a:pt x="409" y="560"/>
                  </a:cubicBezTo>
                  <a:lnTo>
                    <a:pt x="315" y="560"/>
                  </a:lnTo>
                  <a:lnTo>
                    <a:pt x="303" y="560"/>
                  </a:lnTo>
                  <a:cubicBezTo>
                    <a:pt x="283" y="560"/>
                    <a:pt x="268" y="575"/>
                    <a:pt x="268" y="595"/>
                  </a:cubicBezTo>
                  <a:cubicBezTo>
                    <a:pt x="268" y="614"/>
                    <a:pt x="283" y="629"/>
                    <a:pt x="303" y="6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6330671" y="2604911"/>
            <a:ext cx="576000" cy="576000"/>
            <a:chOff x="6330671" y="2604911"/>
            <a:chExt cx="576000" cy="576000"/>
          </a:xfrm>
        </p:grpSpPr>
        <p:sp>
          <p:nvSpPr>
            <p:cNvPr id="81" name="椭圆 80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>
              <a:spLocks noChangeAspect="1"/>
            </p:cNvSpPr>
            <p:nvPr/>
          </p:nvSpPr>
          <p:spPr>
            <a:xfrm>
              <a:off x="6330671" y="2604911"/>
              <a:ext cx="576000" cy="57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Freeform 55"/>
            <p:cNvSpPr>
              <a:spLocks noEditPoints="1"/>
            </p:cNvSpPr>
            <p:nvPr/>
          </p:nvSpPr>
          <p:spPr bwMode="auto">
            <a:xfrm>
              <a:off x="6510887" y="2645424"/>
              <a:ext cx="300771" cy="416045"/>
            </a:xfrm>
            <a:custGeom>
              <a:avLst/>
              <a:gdLst>
                <a:gd name="T0" fmla="*/ 42 w 554"/>
                <a:gd name="T1" fmla="*/ 140 h 767"/>
                <a:gd name="T2" fmla="*/ 0 w 554"/>
                <a:gd name="T3" fmla="*/ 182 h 767"/>
                <a:gd name="T4" fmla="*/ 0 w 554"/>
                <a:gd name="T5" fmla="*/ 253 h 767"/>
                <a:gd name="T6" fmla="*/ 0 w 554"/>
                <a:gd name="T7" fmla="*/ 654 h 767"/>
                <a:gd name="T8" fmla="*/ 0 w 554"/>
                <a:gd name="T9" fmla="*/ 725 h 767"/>
                <a:gd name="T10" fmla="*/ 42 w 554"/>
                <a:gd name="T11" fmla="*/ 767 h 767"/>
                <a:gd name="T12" fmla="*/ 369 w 554"/>
                <a:gd name="T13" fmla="*/ 767 h 767"/>
                <a:gd name="T14" fmla="*/ 411 w 554"/>
                <a:gd name="T15" fmla="*/ 725 h 767"/>
                <a:gd name="T16" fmla="*/ 411 w 554"/>
                <a:gd name="T17" fmla="*/ 654 h 767"/>
                <a:gd name="T18" fmla="*/ 411 w 554"/>
                <a:gd name="T19" fmla="*/ 253 h 767"/>
                <a:gd name="T20" fmla="*/ 411 w 554"/>
                <a:gd name="T21" fmla="*/ 182 h 767"/>
                <a:gd name="T22" fmla="*/ 369 w 554"/>
                <a:gd name="T23" fmla="*/ 140 h 767"/>
                <a:gd name="T24" fmla="*/ 42 w 554"/>
                <a:gd name="T25" fmla="*/ 140 h 767"/>
                <a:gd name="T26" fmla="*/ 158 w 554"/>
                <a:gd name="T27" fmla="*/ 172 h 767"/>
                <a:gd name="T28" fmla="*/ 158 w 554"/>
                <a:gd name="T29" fmla="*/ 172 h 767"/>
                <a:gd name="T30" fmla="*/ 253 w 554"/>
                <a:gd name="T31" fmla="*/ 172 h 767"/>
                <a:gd name="T32" fmla="*/ 273 w 554"/>
                <a:gd name="T33" fmla="*/ 191 h 767"/>
                <a:gd name="T34" fmla="*/ 253 w 554"/>
                <a:gd name="T35" fmla="*/ 211 h 767"/>
                <a:gd name="T36" fmla="*/ 158 w 554"/>
                <a:gd name="T37" fmla="*/ 211 h 767"/>
                <a:gd name="T38" fmla="*/ 138 w 554"/>
                <a:gd name="T39" fmla="*/ 191 h 767"/>
                <a:gd name="T40" fmla="*/ 158 w 554"/>
                <a:gd name="T41" fmla="*/ 172 h 767"/>
                <a:gd name="T42" fmla="*/ 205 w 554"/>
                <a:gd name="T43" fmla="*/ 746 h 767"/>
                <a:gd name="T44" fmla="*/ 205 w 554"/>
                <a:gd name="T45" fmla="*/ 746 h 767"/>
                <a:gd name="T46" fmla="*/ 181 w 554"/>
                <a:gd name="T47" fmla="*/ 721 h 767"/>
                <a:gd name="T48" fmla="*/ 205 w 554"/>
                <a:gd name="T49" fmla="*/ 697 h 767"/>
                <a:gd name="T50" fmla="*/ 230 w 554"/>
                <a:gd name="T51" fmla="*/ 721 h 767"/>
                <a:gd name="T52" fmla="*/ 205 w 554"/>
                <a:gd name="T53" fmla="*/ 746 h 767"/>
                <a:gd name="T54" fmla="*/ 383 w 554"/>
                <a:gd name="T55" fmla="*/ 253 h 767"/>
                <a:gd name="T56" fmla="*/ 383 w 554"/>
                <a:gd name="T57" fmla="*/ 253 h 767"/>
                <a:gd name="T58" fmla="*/ 383 w 554"/>
                <a:gd name="T59" fmla="*/ 654 h 767"/>
                <a:gd name="T60" fmla="*/ 369 w 554"/>
                <a:gd name="T61" fmla="*/ 668 h 767"/>
                <a:gd name="T62" fmla="*/ 42 w 554"/>
                <a:gd name="T63" fmla="*/ 668 h 767"/>
                <a:gd name="T64" fmla="*/ 28 w 554"/>
                <a:gd name="T65" fmla="*/ 654 h 767"/>
                <a:gd name="T66" fmla="*/ 28 w 554"/>
                <a:gd name="T67" fmla="*/ 253 h 767"/>
                <a:gd name="T68" fmla="*/ 42 w 554"/>
                <a:gd name="T69" fmla="*/ 239 h 767"/>
                <a:gd name="T70" fmla="*/ 369 w 554"/>
                <a:gd name="T71" fmla="*/ 239 h 767"/>
                <a:gd name="T72" fmla="*/ 383 w 554"/>
                <a:gd name="T73" fmla="*/ 253 h 767"/>
                <a:gd name="T74" fmla="*/ 376 w 554"/>
                <a:gd name="T75" fmla="*/ 0 h 767"/>
                <a:gd name="T76" fmla="*/ 376 w 554"/>
                <a:gd name="T77" fmla="*/ 36 h 767"/>
                <a:gd name="T78" fmla="*/ 518 w 554"/>
                <a:gd name="T79" fmla="*/ 179 h 767"/>
                <a:gd name="T80" fmla="*/ 518 w 554"/>
                <a:gd name="T81" fmla="*/ 181 h 767"/>
                <a:gd name="T82" fmla="*/ 554 w 554"/>
                <a:gd name="T83" fmla="*/ 181 h 767"/>
                <a:gd name="T84" fmla="*/ 554 w 554"/>
                <a:gd name="T85" fmla="*/ 179 h 767"/>
                <a:gd name="T86" fmla="*/ 540 w 554"/>
                <a:gd name="T87" fmla="*/ 109 h 767"/>
                <a:gd name="T88" fmla="*/ 502 w 554"/>
                <a:gd name="T89" fmla="*/ 52 h 767"/>
                <a:gd name="T90" fmla="*/ 445 w 554"/>
                <a:gd name="T91" fmla="*/ 14 h 767"/>
                <a:gd name="T92" fmla="*/ 376 w 554"/>
                <a:gd name="T93" fmla="*/ 0 h 767"/>
                <a:gd name="T94" fmla="*/ 481 w 554"/>
                <a:gd name="T95" fmla="*/ 181 h 767"/>
                <a:gd name="T96" fmla="*/ 481 w 554"/>
                <a:gd name="T97" fmla="*/ 179 h 767"/>
                <a:gd name="T98" fmla="*/ 376 w 554"/>
                <a:gd name="T99" fmla="*/ 73 h 767"/>
                <a:gd name="T100" fmla="*/ 376 w 554"/>
                <a:gd name="T101" fmla="*/ 109 h 767"/>
                <a:gd name="T102" fmla="*/ 445 w 554"/>
                <a:gd name="T103" fmla="*/ 179 h 767"/>
                <a:gd name="T104" fmla="*/ 445 w 554"/>
                <a:gd name="T105" fmla="*/ 181 h 767"/>
                <a:gd name="T106" fmla="*/ 481 w 554"/>
                <a:gd name="T107" fmla="*/ 181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54" h="767">
                  <a:moveTo>
                    <a:pt x="42" y="140"/>
                  </a:moveTo>
                  <a:cubicBezTo>
                    <a:pt x="19" y="140"/>
                    <a:pt x="0" y="159"/>
                    <a:pt x="0" y="182"/>
                  </a:cubicBezTo>
                  <a:lnTo>
                    <a:pt x="0" y="253"/>
                  </a:lnTo>
                  <a:lnTo>
                    <a:pt x="0" y="654"/>
                  </a:lnTo>
                  <a:lnTo>
                    <a:pt x="0" y="725"/>
                  </a:lnTo>
                  <a:cubicBezTo>
                    <a:pt x="0" y="748"/>
                    <a:pt x="19" y="767"/>
                    <a:pt x="42" y="767"/>
                  </a:cubicBezTo>
                  <a:lnTo>
                    <a:pt x="369" y="767"/>
                  </a:lnTo>
                  <a:cubicBezTo>
                    <a:pt x="392" y="767"/>
                    <a:pt x="411" y="748"/>
                    <a:pt x="411" y="725"/>
                  </a:cubicBezTo>
                  <a:lnTo>
                    <a:pt x="411" y="654"/>
                  </a:lnTo>
                  <a:lnTo>
                    <a:pt x="411" y="253"/>
                  </a:lnTo>
                  <a:lnTo>
                    <a:pt x="411" y="182"/>
                  </a:lnTo>
                  <a:cubicBezTo>
                    <a:pt x="411" y="159"/>
                    <a:pt x="392" y="140"/>
                    <a:pt x="369" y="140"/>
                  </a:cubicBezTo>
                  <a:lnTo>
                    <a:pt x="42" y="140"/>
                  </a:lnTo>
                  <a:close/>
                  <a:moveTo>
                    <a:pt x="158" y="172"/>
                  </a:moveTo>
                  <a:lnTo>
                    <a:pt x="158" y="172"/>
                  </a:lnTo>
                  <a:lnTo>
                    <a:pt x="253" y="172"/>
                  </a:lnTo>
                  <a:cubicBezTo>
                    <a:pt x="264" y="172"/>
                    <a:pt x="273" y="180"/>
                    <a:pt x="273" y="191"/>
                  </a:cubicBezTo>
                  <a:cubicBezTo>
                    <a:pt x="273" y="202"/>
                    <a:pt x="264" y="211"/>
                    <a:pt x="253" y="211"/>
                  </a:cubicBezTo>
                  <a:lnTo>
                    <a:pt x="158" y="211"/>
                  </a:lnTo>
                  <a:cubicBezTo>
                    <a:pt x="147" y="211"/>
                    <a:pt x="138" y="202"/>
                    <a:pt x="138" y="191"/>
                  </a:cubicBezTo>
                  <a:cubicBezTo>
                    <a:pt x="138" y="180"/>
                    <a:pt x="147" y="172"/>
                    <a:pt x="158" y="172"/>
                  </a:cubicBezTo>
                  <a:close/>
                  <a:moveTo>
                    <a:pt x="205" y="746"/>
                  </a:moveTo>
                  <a:lnTo>
                    <a:pt x="205" y="746"/>
                  </a:lnTo>
                  <a:cubicBezTo>
                    <a:pt x="192" y="746"/>
                    <a:pt x="181" y="735"/>
                    <a:pt x="181" y="721"/>
                  </a:cubicBezTo>
                  <a:cubicBezTo>
                    <a:pt x="181" y="708"/>
                    <a:pt x="192" y="697"/>
                    <a:pt x="205" y="697"/>
                  </a:cubicBezTo>
                  <a:cubicBezTo>
                    <a:pt x="219" y="697"/>
                    <a:pt x="230" y="708"/>
                    <a:pt x="230" y="721"/>
                  </a:cubicBezTo>
                  <a:cubicBezTo>
                    <a:pt x="230" y="735"/>
                    <a:pt x="219" y="746"/>
                    <a:pt x="205" y="746"/>
                  </a:cubicBezTo>
                  <a:close/>
                  <a:moveTo>
                    <a:pt x="383" y="253"/>
                  </a:moveTo>
                  <a:lnTo>
                    <a:pt x="383" y="253"/>
                  </a:lnTo>
                  <a:lnTo>
                    <a:pt x="383" y="654"/>
                  </a:lnTo>
                  <a:cubicBezTo>
                    <a:pt x="383" y="662"/>
                    <a:pt x="377" y="668"/>
                    <a:pt x="369" y="668"/>
                  </a:cubicBezTo>
                  <a:lnTo>
                    <a:pt x="42" y="668"/>
                  </a:lnTo>
                  <a:cubicBezTo>
                    <a:pt x="34" y="668"/>
                    <a:pt x="28" y="662"/>
                    <a:pt x="28" y="654"/>
                  </a:cubicBezTo>
                  <a:lnTo>
                    <a:pt x="28" y="253"/>
                  </a:lnTo>
                  <a:cubicBezTo>
                    <a:pt x="28" y="245"/>
                    <a:pt x="34" y="239"/>
                    <a:pt x="42" y="239"/>
                  </a:cubicBezTo>
                  <a:lnTo>
                    <a:pt x="369" y="239"/>
                  </a:lnTo>
                  <a:cubicBezTo>
                    <a:pt x="377" y="239"/>
                    <a:pt x="383" y="245"/>
                    <a:pt x="383" y="253"/>
                  </a:cubicBezTo>
                  <a:close/>
                  <a:moveTo>
                    <a:pt x="376" y="0"/>
                  </a:moveTo>
                  <a:lnTo>
                    <a:pt x="376" y="36"/>
                  </a:lnTo>
                  <a:cubicBezTo>
                    <a:pt x="454" y="36"/>
                    <a:pt x="518" y="100"/>
                    <a:pt x="518" y="179"/>
                  </a:cubicBezTo>
                  <a:cubicBezTo>
                    <a:pt x="518" y="180"/>
                    <a:pt x="518" y="180"/>
                    <a:pt x="518" y="181"/>
                  </a:cubicBezTo>
                  <a:lnTo>
                    <a:pt x="554" y="181"/>
                  </a:lnTo>
                  <a:cubicBezTo>
                    <a:pt x="554" y="180"/>
                    <a:pt x="554" y="180"/>
                    <a:pt x="554" y="179"/>
                  </a:cubicBezTo>
                  <a:cubicBezTo>
                    <a:pt x="554" y="155"/>
                    <a:pt x="550" y="131"/>
                    <a:pt x="540" y="109"/>
                  </a:cubicBezTo>
                  <a:cubicBezTo>
                    <a:pt x="531" y="88"/>
                    <a:pt x="518" y="69"/>
                    <a:pt x="502" y="52"/>
                  </a:cubicBezTo>
                  <a:cubicBezTo>
                    <a:pt x="486" y="36"/>
                    <a:pt x="467" y="23"/>
                    <a:pt x="445" y="14"/>
                  </a:cubicBezTo>
                  <a:cubicBezTo>
                    <a:pt x="423" y="5"/>
                    <a:pt x="400" y="0"/>
                    <a:pt x="376" y="0"/>
                  </a:cubicBezTo>
                  <a:close/>
                  <a:moveTo>
                    <a:pt x="481" y="181"/>
                  </a:moveTo>
                  <a:cubicBezTo>
                    <a:pt x="481" y="180"/>
                    <a:pt x="481" y="180"/>
                    <a:pt x="481" y="179"/>
                  </a:cubicBezTo>
                  <a:cubicBezTo>
                    <a:pt x="481" y="120"/>
                    <a:pt x="434" y="73"/>
                    <a:pt x="376" y="73"/>
                  </a:cubicBezTo>
                  <a:lnTo>
                    <a:pt x="376" y="109"/>
                  </a:lnTo>
                  <a:cubicBezTo>
                    <a:pt x="414" y="109"/>
                    <a:pt x="445" y="141"/>
                    <a:pt x="445" y="179"/>
                  </a:cubicBezTo>
                  <a:cubicBezTo>
                    <a:pt x="445" y="180"/>
                    <a:pt x="445" y="180"/>
                    <a:pt x="445" y="181"/>
                  </a:cubicBezTo>
                  <a:lnTo>
                    <a:pt x="481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332912" y="3466393"/>
            <a:ext cx="576000" cy="576000"/>
            <a:chOff x="6332912" y="3466393"/>
            <a:chExt cx="576000" cy="576000"/>
          </a:xfrm>
        </p:grpSpPr>
        <p:sp>
          <p:nvSpPr>
            <p:cNvPr id="84" name="椭圆 83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>
              <a:spLocks noChangeAspect="1"/>
            </p:cNvSpPr>
            <p:nvPr/>
          </p:nvSpPr>
          <p:spPr>
            <a:xfrm>
              <a:off x="6332912" y="3466393"/>
              <a:ext cx="576000" cy="576000"/>
            </a:xfrm>
            <a:prstGeom prst="ellipse">
              <a:avLst/>
            </a:prstGeom>
            <a:solidFill>
              <a:srgbClr val="4F97B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Freeform 16"/>
            <p:cNvSpPr>
              <a:spLocks noEditPoints="1"/>
            </p:cNvSpPr>
            <p:nvPr/>
          </p:nvSpPr>
          <p:spPr bwMode="auto">
            <a:xfrm>
              <a:off x="6425683" y="3600492"/>
              <a:ext cx="385975" cy="307802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86" name="文本框 85"/>
          <p:cNvSpPr txBox="1"/>
          <p:nvPr/>
        </p:nvSpPr>
        <p:spPr>
          <a:xfrm>
            <a:off x="7187522" y="3379110"/>
            <a:ext cx="4282873" cy="5494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87" name="文本框 86"/>
          <p:cNvSpPr txBox="1"/>
          <p:nvPr/>
        </p:nvSpPr>
        <p:spPr>
          <a:xfrm>
            <a:off x="7185281" y="4323860"/>
            <a:ext cx="4181861" cy="5494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7175203" y="5272243"/>
            <a:ext cx="4282873" cy="5494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此处添加详细文本描述，建议与标题相关并符合整体语言风格，语言描述尽量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冬青黑体简体中文 W3" panose="020B0300000000000000" pitchFamily="34" charset="-122"/>
                <a:ea typeface="冬青黑体简体中文 W3" panose="020B0300000000000000" pitchFamily="34" charset="-122"/>
              </a:rPr>
              <a:t>……</a:t>
            </a:r>
          </a:p>
        </p:txBody>
      </p:sp>
      <p:grpSp>
        <p:nvGrpSpPr>
          <p:cNvPr id="60" name="组合 59"/>
          <p:cNvGrpSpPr/>
          <p:nvPr/>
        </p:nvGrpSpPr>
        <p:grpSpPr>
          <a:xfrm>
            <a:off x="1812290" y="3238540"/>
            <a:ext cx="1944000" cy="1944000"/>
            <a:chOff x="1812290" y="3238540"/>
            <a:chExt cx="1944000" cy="1944000"/>
          </a:xfrm>
        </p:grpSpPr>
        <p:sp>
          <p:nvSpPr>
            <p:cNvPr id="43" name="椭圆 42" descr="e7d195523061f1c0deeec63e560781cfd59afb0ea006f2a87ABB68BF51EA6619813959095094C18C62A12F549504892A4AAA8C1554C6663626E05CA27F281A14E6983772AFC3FB97135759321DEA3D704CB8FFD9D2544D20E180265BB835EA5DB30B8D5CF4CC993A11521B6FC5A0182FEE60608CF7DBB107E39F7ACF60B13E5D25BCCC1231A57412"/>
            <p:cNvSpPr>
              <a:spLocks noChangeAspect="1"/>
            </p:cNvSpPr>
            <p:nvPr/>
          </p:nvSpPr>
          <p:spPr>
            <a:xfrm>
              <a:off x="1812290" y="3238540"/>
              <a:ext cx="1944000" cy="1944000"/>
            </a:xfrm>
            <a:prstGeom prst="ellipse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3600000" scaled="0"/>
            </a:gra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1988712" y="3855864"/>
              <a:ext cx="1358064" cy="70788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4000" dirty="0" smtClean="0">
                  <a:solidFill>
                    <a:srgbClr val="4F97B1"/>
                  </a:solidFill>
                  <a:latin typeface="方正粗谭黑简体" panose="02000000000000000000" pitchFamily="2" charset="-122"/>
                  <a:ea typeface="方正粗谭黑简体" panose="02000000000000000000" pitchFamily="2" charset="-122"/>
                </a:rPr>
                <a:t>标 题</a:t>
              </a:r>
              <a:endParaRPr lang="zh-CN" altLang="en-US" sz="4000" dirty="0">
                <a:solidFill>
                  <a:srgbClr val="4F97B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679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1375">
        <p:random/>
      </p:transition>
    </mc:Choice>
    <mc:Fallback xmlns="">
      <p:transition spd="slow" advClick="0" advTm="11375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8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85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35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85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3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85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350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85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1" grpId="0"/>
      <p:bldP spid="86" grpId="0"/>
      <p:bldP spid="87" grpId="0"/>
      <p:bldP spid="8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1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312105711"/>
  <p:tag name="MH_LIBRARY" val="GRAPHIC"/>
  <p:tag name="MH_ORDER" val="Isosceles Triangle 2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2977</Words>
  <Application>Microsoft Office PowerPoint</Application>
  <PresentationFormat>宽屏</PresentationFormat>
  <Paragraphs>273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50" baseType="lpstr">
      <vt:lpstr>宋体</vt:lpstr>
      <vt:lpstr>Impact</vt:lpstr>
      <vt:lpstr>Calibri</vt:lpstr>
      <vt:lpstr>方正粗谭黑简体</vt:lpstr>
      <vt:lpstr>맑은 고딕</vt:lpstr>
      <vt:lpstr>腾祥澜黑简</vt:lpstr>
      <vt:lpstr>方正姚体</vt:lpstr>
      <vt:lpstr>Montserrat</vt:lpstr>
      <vt:lpstr>华文细黑</vt:lpstr>
      <vt:lpstr>Bebas Neue</vt:lpstr>
      <vt:lpstr>Calibri Light</vt:lpstr>
      <vt:lpstr>FontAwesome</vt:lpstr>
      <vt:lpstr>冬青黑体简体中文 W3</vt:lpstr>
      <vt:lpstr>华文黑体</vt:lpstr>
      <vt:lpstr>ITC Avant Garde Std Bk</vt:lpstr>
      <vt:lpstr>Arial</vt:lpstr>
      <vt:lpstr>微软雅黑 Light</vt:lpstr>
      <vt:lpstr>微软雅黑</vt:lpstr>
      <vt:lpstr>Agency FB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china</cp:lastModifiedBy>
  <cp:revision>35</cp:revision>
  <dcterms:created xsi:type="dcterms:W3CDTF">2017-03-24T06:12:57Z</dcterms:created>
  <dcterms:modified xsi:type="dcterms:W3CDTF">2017-06-15T14:20:34Z</dcterms:modified>
</cp:coreProperties>
</file>

<file path=docProps/thumbnail.jpeg>
</file>